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1" r:id="rId1"/>
    <p:sldMasterId id="2147483683" r:id="rId2"/>
  </p:sldMasterIdLst>
  <p:notesMasterIdLst>
    <p:notesMasterId r:id="rId48"/>
  </p:notesMasterIdLst>
  <p:sldIdLst>
    <p:sldId id="259" r:id="rId3"/>
    <p:sldId id="262" r:id="rId4"/>
    <p:sldId id="334" r:id="rId5"/>
    <p:sldId id="265" r:id="rId6"/>
    <p:sldId id="268" r:id="rId7"/>
    <p:sldId id="271" r:id="rId8"/>
    <p:sldId id="274" r:id="rId9"/>
    <p:sldId id="277" r:id="rId10"/>
    <p:sldId id="280" r:id="rId11"/>
    <p:sldId id="283" r:id="rId12"/>
    <p:sldId id="286" r:id="rId13"/>
    <p:sldId id="289" r:id="rId14"/>
    <p:sldId id="292" r:id="rId15"/>
    <p:sldId id="295" r:id="rId16"/>
    <p:sldId id="298" r:id="rId17"/>
    <p:sldId id="304" r:id="rId18"/>
    <p:sldId id="307" r:id="rId19"/>
    <p:sldId id="310" r:id="rId20"/>
    <p:sldId id="313" r:id="rId21"/>
    <p:sldId id="316" r:id="rId22"/>
    <p:sldId id="319" r:id="rId23"/>
    <p:sldId id="340" r:id="rId24"/>
    <p:sldId id="343" r:id="rId25"/>
    <p:sldId id="375" r:id="rId26"/>
    <p:sldId id="377" r:id="rId27"/>
    <p:sldId id="349" r:id="rId28"/>
    <p:sldId id="376" r:id="rId29"/>
    <p:sldId id="368" r:id="rId30"/>
    <p:sldId id="371" r:id="rId31"/>
    <p:sldId id="369" r:id="rId32"/>
    <p:sldId id="370" r:id="rId33"/>
    <p:sldId id="372" r:id="rId34"/>
    <p:sldId id="373" r:id="rId35"/>
    <p:sldId id="374" r:id="rId36"/>
    <p:sldId id="378" r:id="rId37"/>
    <p:sldId id="379" r:id="rId38"/>
    <p:sldId id="380" r:id="rId39"/>
    <p:sldId id="381" r:id="rId40"/>
    <p:sldId id="382" r:id="rId41"/>
    <p:sldId id="383" r:id="rId42"/>
    <p:sldId id="352" r:id="rId43"/>
    <p:sldId id="384" r:id="rId44"/>
    <p:sldId id="361" r:id="rId45"/>
    <p:sldId id="364" r:id="rId46"/>
    <p:sldId id="367" r:id="rId47"/>
  </p:sldIdLst>
  <p:sldSz cx="12192000" cy="6858000"/>
  <p:notesSz cx="6858000" cy="9144000"/>
  <p:embeddedFontLst>
    <p:embeddedFont>
      <p:font typeface="Book Antiqua" panose="02040602050305030304" pitchFamily="18" charset="0"/>
      <p:regular r:id="rId49"/>
      <p:bold r:id="rId50"/>
      <p:italic r:id="rId51"/>
      <p:boldItalic r:id="rId52"/>
    </p:embeddedFont>
    <p:embeddedFont>
      <p:font typeface="Fira Sans Extra Condensed Medium" panose="020B0604020202020204" charset="0"/>
      <p:regular r:id="rId53"/>
      <p:bold r:id="rId54"/>
      <p:italic r:id="rId55"/>
      <p:boldItalic r:id="rId56"/>
    </p:embeddedFont>
    <p:embeddedFont>
      <p:font typeface="Montserrat" panose="00000500000000000000" pitchFamily="2" charset="0"/>
      <p:regular r:id="rId57"/>
      <p:bold r:id="rId58"/>
      <p:italic r:id="rId59"/>
      <p:boldItalic r:id="rId60"/>
    </p:embeddedFont>
    <p:embeddedFont>
      <p:font typeface="Roboto" panose="02000000000000000000" pitchFamily="2" charset="0"/>
      <p:regular r:id="rId61"/>
      <p:bold r:id="rId62"/>
      <p:italic r:id="rId63"/>
      <p:boldItalic r:id="rId64"/>
    </p:embeddedFont>
    <p:embeddedFont>
      <p:font typeface="Verdana" panose="020B0604030504040204" pitchFamily="34" charset="0"/>
      <p:regular r:id="rId65"/>
      <p:bold r:id="rId66"/>
      <p:italic r:id="rId67"/>
      <p:boldItalic r:id="rId68"/>
    </p:embeddedFont>
  </p:embeddedFontLst>
  <p:custDataLst>
    <p:tags r:id="rId6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487C13AC-C4EB-4B75-A16E-F28B5C2F6171}" styleName="Table_0">
    <a:wholeTbl>
      <a:tcTxStyle>
        <a:font>
          <a:latin typeface="Arial"/>
          <a:ea typeface="Arial"/>
          <a:cs typeface="Arial"/>
        </a:font>
        <a:srgbClr val="000000"/>
      </a:tcTxStyle>
      <a:tcStyle>
        <a:tcBdr/>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0"/>
    <p:restoredTop sz="0"/>
  </p:normalViewPr>
  <p:slideViewPr>
    <p:cSldViewPr>
      <p:cViewPr varScale="1">
        <p:scale>
          <a:sx n="82" d="100"/>
          <a:sy n="82" d="100"/>
        </p:scale>
        <p:origin x="672" y="72"/>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5.fntdata"/><Relationship Id="rId68" Type="http://schemas.openxmlformats.org/officeDocument/2006/relationships/font" Target="fonts/font20.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5" Type="http://schemas.openxmlformats.org/officeDocument/2006/relationships/slide" Target="slides/slide3.xml"/><Relationship Id="rId61" Type="http://schemas.openxmlformats.org/officeDocument/2006/relationships/font" Target="fonts/font13.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tags" Target="tags/tag1.xml"/><Relationship Id="rId8" Type="http://schemas.openxmlformats.org/officeDocument/2006/relationships/slide" Target="slides/slide6.xml"/><Relationship Id="rId51" Type="http://schemas.openxmlformats.org/officeDocument/2006/relationships/font" Target="fonts/font3.fntdata"/><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2.fntdata"/><Relationship Id="rId55" Type="http://schemas.openxmlformats.org/officeDocument/2006/relationships/font" Target="fonts/font7.fntdata"/><Relationship Id="rId7" Type="http://schemas.openxmlformats.org/officeDocument/2006/relationships/slide" Target="slides/slide5.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ct val="0"/>
              </a:spcBef>
              <a:spcAft>
                <a:spcPct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ct val="0"/>
              </a:spcBef>
              <a:spcAft>
                <a:spcPct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ct val="0"/>
              </a:spcBef>
              <a:spcAft>
                <a:spcPct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ct val="0"/>
              </a:spcBef>
              <a:spcAft>
                <a:spcPct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ct val="0"/>
              </a:spcBef>
              <a:spcAft>
                <a:spcPct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ct val="0"/>
              </a:spcBef>
              <a:spcAft>
                <a:spcPct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ct val="0"/>
              </a:spcBef>
              <a:spcAft>
                <a:spcPct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ct val="0"/>
              </a:spcBef>
              <a:spcAft>
                <a:spcPct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ct val="0"/>
              </a:spcBef>
              <a:spcAft>
                <a:spcPct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ct val="0"/>
              </a:spcBef>
              <a:spcAft>
                <a:spcPct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ct val="0"/>
              </a:spcBef>
              <a:spcAft>
                <a:spcPct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ct val="0"/>
              </a:spcBef>
              <a:spcAft>
                <a:spcPct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ct val="0"/>
              </a:spcBef>
              <a:spcAft>
                <a:spcPct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109" name="Google Shape;109;p76: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9E058B08-58E6-9F0F-DF87-5DED49A0DB0E}"/>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53096C82-8867-D00C-A568-BCD7CB58DAA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109" name="Google Shape;109;p76:notes">
            <a:extLst>
              <a:ext uri="{FF2B5EF4-FFF2-40B4-BE49-F238E27FC236}">
                <a16:creationId xmlns:a16="http://schemas.microsoft.com/office/drawing/2014/main" id="{BAA3ED4A-F4DD-BC77-8BF5-0B54F9756B52}"/>
              </a:ext>
            </a:extLst>
          </p:cNvPr>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0679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4F5DA2E6-7F22-4241-BC20-FFB750256F3F}"/>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D982CAA8-A962-C840-8D2B-A34EF391996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109" name="Google Shape;109;p76:notes">
            <a:extLst>
              <a:ext uri="{FF2B5EF4-FFF2-40B4-BE49-F238E27FC236}">
                <a16:creationId xmlns:a16="http://schemas.microsoft.com/office/drawing/2014/main" id="{9C1CB7E4-6815-AC32-2B8D-06EDAD164CFC}"/>
              </a:ext>
            </a:extLst>
          </p:cNvPr>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6954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228" name="Google Shape;228;p35: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Vertical Title and Text" userDrawn="1">
  <p:cSld name="1_Vertical Title and Text">
    <p:spTree>
      <p:nvGrpSpPr>
        <p:cNvPr id="1" name="Shape 15"/>
        <p:cNvGrpSpPr/>
        <p:nvPr/>
      </p:nvGrpSpPr>
      <p:grpSpPr>
        <a:xfrm>
          <a:off x="0" y="0"/>
          <a:ext cx="0" cy="0"/>
          <a:chOff x="0" y="0"/>
          <a:chExt cx="0" cy="0"/>
        </a:xfrm>
      </p:grpSpPr>
      <p:sp>
        <p:nvSpPr>
          <p:cNvPr id="2" name="Google Shape;14;p38">
            <a:extLst>
              <a:ext uri="{FF2B5EF4-FFF2-40B4-BE49-F238E27FC236}">
                <a16:creationId xmlns:a16="http://schemas.microsoft.com/office/drawing/2014/main" id="{90F13E69-CB14-9187-6460-E802780AAC93}"/>
              </a:ext>
            </a:extLst>
          </p:cNvPr>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ct val="0"/>
              </a:spcBef>
              <a:spcAft>
                <a:spcPct val="0"/>
              </a:spcAft>
              <a:buNone/>
            </a:pPr>
            <a:fld id="{00000000-1234-1234-1234-123412341234}" type="slidenum">
              <a:rPr lang="en-US"/>
              <a:t>‹#›</a:t>
            </a:fld>
            <a:endParaRPr/>
          </a:p>
        </p:txBody>
      </p:sp>
      <p:sp>
        <p:nvSpPr>
          <p:cNvPr id="3" name="Google Shape;11;p38">
            <a:extLst>
              <a:ext uri="{FF2B5EF4-FFF2-40B4-BE49-F238E27FC236}">
                <a16:creationId xmlns:a16="http://schemas.microsoft.com/office/drawing/2014/main" id="{A8FFA602-AB20-78D1-ED2C-24B9CEE2B061}"/>
              </a:ext>
            </a:extLst>
          </p:cNvPr>
          <p:cNvSpPr txBox="1">
            <a:spLocks noGrp="1"/>
          </p:cNvSpPr>
          <p:nvPr>
            <p:ph idx="1"/>
          </p:nvPr>
        </p:nvSpPr>
        <p:spPr>
          <a:xfrm>
            <a:off x="535709" y="832043"/>
            <a:ext cx="11111346" cy="534492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ct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ct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ct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1"/>
        <p:cNvGrpSpPr/>
        <p:nvPr/>
      </p:nvGrpSpPr>
      <p:grpSpPr>
        <a:xfrm>
          <a:off x="0" y="0"/>
          <a:ext cx="0" cy="0"/>
          <a:chOff x="0" y="0"/>
          <a:chExt cx="0" cy="0"/>
        </a:xfrm>
      </p:grpSpPr>
      <p:sp>
        <p:nvSpPr>
          <p:cNvPr id="72" name="Google Shape;72;p7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73" name="Google Shape;73;p7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74" name="Google Shape;74;p7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ct val="0"/>
              </a:spcBef>
              <a:spcAft>
                <a:spcPct val="0"/>
              </a:spcAft>
              <a:buSzPts val="1400"/>
              <a:buNone/>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75" name="Google Shape;75;p7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ct val="0"/>
              </a:spcBef>
              <a:spcAft>
                <a:spcPct val="0"/>
              </a:spcAft>
              <a:buSzPts val="1400"/>
              <a:buNone/>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76" name="Google Shape;76;p74"/>
          <p:cNvSpPr txBox="1">
            <a:spLocks noGrp="1"/>
          </p:cNvSpPr>
          <p:nvPr>
            <p:ph type="sldNum" idx="12"/>
          </p:nvPr>
        </p:nvSpPr>
        <p:spPr>
          <a:xfrm>
            <a:off x="9448800" y="647613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7"/>
        <p:cNvGrpSpPr/>
        <p:nvPr/>
      </p:nvGrpSpPr>
      <p:grpSpPr>
        <a:xfrm>
          <a:off x="0" y="0"/>
          <a:ext cx="0" cy="0"/>
          <a:chOff x="0" y="0"/>
          <a:chExt cx="0" cy="0"/>
        </a:xfrm>
      </p:grpSpPr>
      <p:sp>
        <p:nvSpPr>
          <p:cNvPr id="78" name="Google Shape;78;p7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79" name="Google Shape;79;p7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80" name="Google Shape;80;p7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ct val="0"/>
              </a:spcBef>
              <a:spcAft>
                <a:spcPct val="0"/>
              </a:spcAft>
              <a:buSzPts val="1400"/>
              <a:buNone/>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81" name="Google Shape;81;p7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ct val="0"/>
              </a:spcBef>
              <a:spcAft>
                <a:spcPct val="0"/>
              </a:spcAft>
              <a:buSzPts val="1400"/>
              <a:buNone/>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82" name="Google Shape;82;p75"/>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
        <p:cNvGrpSpPr/>
        <p:nvPr/>
      </p:nvGrpSpPr>
      <p:grpSpPr>
        <a:xfrm>
          <a:off x="0" y="0"/>
          <a:ext cx="0" cy="0"/>
          <a:chOff x="0" y="0"/>
          <a:chExt cx="0" cy="0"/>
        </a:xfrm>
      </p:grpSpPr>
      <p:sp>
        <p:nvSpPr>
          <p:cNvPr id="19" name="Google Shape;19;p41"/>
          <p:cNvSpPr>
            <a:spLocks noGrp="1"/>
          </p:cNvSpPr>
          <p:nvPr>
            <p:ph type="pic" idx="2"/>
          </p:nvPr>
        </p:nvSpPr>
        <p:spPr>
          <a:xfrm>
            <a:off x="1" y="0"/>
            <a:ext cx="12192000" cy="6858000"/>
          </a:xfrm>
          <a:prstGeom prst="rect">
            <a:avLst/>
          </a:prstGeom>
          <a:noFill/>
          <a:ln>
            <a:noFill/>
          </a:ln>
        </p:spPr>
        <p:txBody>
          <a:bodyPr/>
          <a:lstStyle/>
          <a:p>
            <a:endParaRPr/>
          </a:p>
        </p:txBody>
      </p:sp>
      <p:sp>
        <p:nvSpPr>
          <p:cNvPr id="2" name="Google Shape;14;p38">
            <a:extLst>
              <a:ext uri="{FF2B5EF4-FFF2-40B4-BE49-F238E27FC236}">
                <a16:creationId xmlns:a16="http://schemas.microsoft.com/office/drawing/2014/main" id="{F1297DBC-90BB-B4E6-5D35-1E9745CE120C}"/>
              </a:ext>
            </a:extLst>
          </p:cNvPr>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
        <p:cNvGrpSpPr/>
        <p:nvPr/>
      </p:nvGrpSpPr>
      <p:grpSpPr>
        <a:xfrm>
          <a:off x="0" y="0"/>
          <a:ext cx="0" cy="0"/>
          <a:chOff x="0" y="0"/>
          <a:chExt cx="0" cy="0"/>
        </a:xfrm>
      </p:grpSpPr>
      <p:sp>
        <p:nvSpPr>
          <p:cNvPr id="25" name="Google Shape;25;p6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ct val="0"/>
              </a:spcBef>
              <a:spcAft>
                <a:spcPct val="0"/>
              </a:spcAft>
              <a:buClr>
                <a:schemeClr val="dk1"/>
              </a:buClr>
              <a:buSzPts val="6000"/>
              <a:buFont typeface="Calibri"/>
              <a:buNone/>
              <a:defRPr sz="6000"/>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26" name="Google Shape;26;p6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ct val="0"/>
              </a:spcAft>
              <a:buClr>
                <a:schemeClr val="dk1"/>
              </a:buClr>
              <a:buSzPts val="2400"/>
              <a:buNone/>
              <a:defRPr sz="2400"/>
            </a:lvl1pPr>
            <a:lvl2pPr lvl="1" algn="ctr">
              <a:lnSpc>
                <a:spcPct val="90000"/>
              </a:lnSpc>
              <a:spcBef>
                <a:spcPts val="500"/>
              </a:spcBef>
              <a:spcAft>
                <a:spcPct val="0"/>
              </a:spcAft>
              <a:buClr>
                <a:schemeClr val="dk1"/>
              </a:buClr>
              <a:buSzPts val="2000"/>
              <a:buNone/>
              <a:defRPr sz="2000"/>
            </a:lvl2pPr>
            <a:lvl3pPr lvl="2" algn="ctr">
              <a:lnSpc>
                <a:spcPct val="90000"/>
              </a:lnSpc>
              <a:spcBef>
                <a:spcPts val="500"/>
              </a:spcBef>
              <a:spcAft>
                <a:spcPct val="0"/>
              </a:spcAft>
              <a:buClr>
                <a:schemeClr val="dk1"/>
              </a:buClr>
              <a:buSzPts val="1800"/>
              <a:buNone/>
              <a:defRPr sz="1800"/>
            </a:lvl3pPr>
            <a:lvl4pPr lvl="3" algn="ctr">
              <a:lnSpc>
                <a:spcPct val="90000"/>
              </a:lnSpc>
              <a:spcBef>
                <a:spcPts val="500"/>
              </a:spcBef>
              <a:spcAft>
                <a:spcPct val="0"/>
              </a:spcAft>
              <a:buClr>
                <a:schemeClr val="dk1"/>
              </a:buClr>
              <a:buSzPts val="1600"/>
              <a:buNone/>
              <a:defRPr sz="1600"/>
            </a:lvl4pPr>
            <a:lvl5pPr lvl="4" algn="ctr">
              <a:lnSpc>
                <a:spcPct val="90000"/>
              </a:lnSpc>
              <a:spcBef>
                <a:spcPts val="500"/>
              </a:spcBef>
              <a:spcAft>
                <a:spcPct val="0"/>
              </a:spcAft>
              <a:buClr>
                <a:schemeClr val="dk1"/>
              </a:buClr>
              <a:buSzPts val="1600"/>
              <a:buNone/>
              <a:defRPr sz="1600"/>
            </a:lvl5pPr>
            <a:lvl6pPr lvl="5" algn="ctr">
              <a:lnSpc>
                <a:spcPct val="90000"/>
              </a:lnSpc>
              <a:spcBef>
                <a:spcPts val="500"/>
              </a:spcBef>
              <a:spcAft>
                <a:spcPct val="0"/>
              </a:spcAft>
              <a:buClr>
                <a:schemeClr val="dk1"/>
              </a:buClr>
              <a:buSzPts val="1600"/>
              <a:buNone/>
              <a:defRPr sz="1600"/>
            </a:lvl6pPr>
            <a:lvl7pPr lvl="6" algn="ctr">
              <a:lnSpc>
                <a:spcPct val="90000"/>
              </a:lnSpc>
              <a:spcBef>
                <a:spcPts val="500"/>
              </a:spcBef>
              <a:spcAft>
                <a:spcPct val="0"/>
              </a:spcAft>
              <a:buClr>
                <a:schemeClr val="dk1"/>
              </a:buClr>
              <a:buSzPts val="1600"/>
              <a:buNone/>
              <a:defRPr sz="1600"/>
            </a:lvl7pPr>
            <a:lvl8pPr lvl="7" algn="ctr">
              <a:lnSpc>
                <a:spcPct val="90000"/>
              </a:lnSpc>
              <a:spcBef>
                <a:spcPts val="500"/>
              </a:spcBef>
              <a:spcAft>
                <a:spcPct val="0"/>
              </a:spcAft>
              <a:buClr>
                <a:schemeClr val="dk1"/>
              </a:buClr>
              <a:buSzPts val="1600"/>
              <a:buNone/>
              <a:defRPr sz="1600"/>
            </a:lvl8pPr>
            <a:lvl9pPr lvl="8" algn="ctr">
              <a:lnSpc>
                <a:spcPct val="90000"/>
              </a:lnSpc>
              <a:spcBef>
                <a:spcPts val="500"/>
              </a:spcBef>
              <a:spcAft>
                <a:spcPct val="0"/>
              </a:spcAft>
              <a:buClr>
                <a:schemeClr val="dk1"/>
              </a:buClr>
              <a:buSzPts val="1600"/>
              <a:buNone/>
              <a:defRPr sz="1600"/>
            </a:lvl9pPr>
          </a:lstStyle>
          <a:p>
            <a:endParaRPr/>
          </a:p>
        </p:txBody>
      </p:sp>
      <p:sp>
        <p:nvSpPr>
          <p:cNvPr id="27" name="Google Shape;27;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ct val="0"/>
              </a:spcBef>
              <a:spcAft>
                <a:spcPct val="0"/>
              </a:spcAft>
              <a:buSzPts val="1400"/>
              <a:buNone/>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28" name="Google Shape;28;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ct val="0"/>
              </a:spcBef>
              <a:spcAft>
                <a:spcPct val="0"/>
              </a:spcAft>
              <a:buSzPts val="1400"/>
              <a:buNone/>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29" name="Google Shape;29;p65"/>
          <p:cNvSpPr txBox="1">
            <a:spLocks noGrp="1"/>
          </p:cNvSpPr>
          <p:nvPr>
            <p:ph type="sldNum" idx="12"/>
          </p:nvPr>
        </p:nvSpPr>
        <p:spPr>
          <a:xfrm>
            <a:off x="9448800" y="651308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6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ct val="0"/>
              </a:spcBef>
              <a:spcAft>
                <a:spcPct val="0"/>
              </a:spcAft>
              <a:buClr>
                <a:schemeClr val="dk1"/>
              </a:buClr>
              <a:buSzPts val="6000"/>
              <a:buFont typeface="Calibri"/>
              <a:buNone/>
              <a:defRPr sz="6000"/>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32" name="Google Shape;32;p6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ct val="0"/>
              </a:spcAft>
              <a:buClr>
                <a:srgbClr val="888888"/>
              </a:buClr>
              <a:buSzPts val="2400"/>
              <a:buNone/>
              <a:defRPr sz="2400">
                <a:solidFill>
                  <a:srgbClr val="888888"/>
                </a:solidFill>
              </a:defRPr>
            </a:lvl1pPr>
            <a:lvl2pPr marL="914400" lvl="1" indent="-228600" algn="l">
              <a:lnSpc>
                <a:spcPct val="90000"/>
              </a:lnSpc>
              <a:spcBef>
                <a:spcPts val="500"/>
              </a:spcBef>
              <a:spcAft>
                <a:spcPct val="0"/>
              </a:spcAft>
              <a:buClr>
                <a:srgbClr val="888888"/>
              </a:buClr>
              <a:buSzPts val="2000"/>
              <a:buNone/>
              <a:defRPr sz="2000">
                <a:solidFill>
                  <a:srgbClr val="888888"/>
                </a:solidFill>
              </a:defRPr>
            </a:lvl2pPr>
            <a:lvl3pPr marL="1371600" lvl="2" indent="-228600" algn="l">
              <a:lnSpc>
                <a:spcPct val="90000"/>
              </a:lnSpc>
              <a:spcBef>
                <a:spcPts val="500"/>
              </a:spcBef>
              <a:spcAft>
                <a:spcPct val="0"/>
              </a:spcAft>
              <a:buClr>
                <a:srgbClr val="888888"/>
              </a:buClr>
              <a:buSzPts val="1800"/>
              <a:buNone/>
              <a:defRPr sz="1800">
                <a:solidFill>
                  <a:srgbClr val="888888"/>
                </a:solidFill>
              </a:defRPr>
            </a:lvl3pPr>
            <a:lvl4pPr marL="1828800" lvl="3" indent="-228600" algn="l">
              <a:lnSpc>
                <a:spcPct val="90000"/>
              </a:lnSpc>
              <a:spcBef>
                <a:spcPts val="500"/>
              </a:spcBef>
              <a:spcAft>
                <a:spcPct val="0"/>
              </a:spcAft>
              <a:buClr>
                <a:srgbClr val="888888"/>
              </a:buClr>
              <a:buSzPts val="1600"/>
              <a:buNone/>
              <a:defRPr sz="1600">
                <a:solidFill>
                  <a:srgbClr val="888888"/>
                </a:solidFill>
              </a:defRPr>
            </a:lvl4pPr>
            <a:lvl5pPr marL="2286000" lvl="4" indent="-228600" algn="l">
              <a:lnSpc>
                <a:spcPct val="90000"/>
              </a:lnSpc>
              <a:spcBef>
                <a:spcPts val="500"/>
              </a:spcBef>
              <a:spcAft>
                <a:spcPct val="0"/>
              </a:spcAft>
              <a:buClr>
                <a:srgbClr val="888888"/>
              </a:buClr>
              <a:buSzPts val="1600"/>
              <a:buNone/>
              <a:defRPr sz="1600">
                <a:solidFill>
                  <a:srgbClr val="888888"/>
                </a:solidFill>
              </a:defRPr>
            </a:lvl5pPr>
            <a:lvl6pPr marL="2743200" lvl="5" indent="-228600" algn="l">
              <a:lnSpc>
                <a:spcPct val="90000"/>
              </a:lnSpc>
              <a:spcBef>
                <a:spcPts val="500"/>
              </a:spcBef>
              <a:spcAft>
                <a:spcPct val="0"/>
              </a:spcAft>
              <a:buClr>
                <a:srgbClr val="888888"/>
              </a:buClr>
              <a:buSzPts val="1600"/>
              <a:buNone/>
              <a:defRPr sz="1600">
                <a:solidFill>
                  <a:srgbClr val="888888"/>
                </a:solidFill>
              </a:defRPr>
            </a:lvl6pPr>
            <a:lvl7pPr marL="3200400" lvl="6" indent="-228600" algn="l">
              <a:lnSpc>
                <a:spcPct val="90000"/>
              </a:lnSpc>
              <a:spcBef>
                <a:spcPts val="500"/>
              </a:spcBef>
              <a:spcAft>
                <a:spcPct val="0"/>
              </a:spcAft>
              <a:buClr>
                <a:srgbClr val="888888"/>
              </a:buClr>
              <a:buSzPts val="1600"/>
              <a:buNone/>
              <a:defRPr sz="1600">
                <a:solidFill>
                  <a:srgbClr val="888888"/>
                </a:solidFill>
              </a:defRPr>
            </a:lvl7pPr>
            <a:lvl8pPr marL="3657600" lvl="7" indent="-228600" algn="l">
              <a:lnSpc>
                <a:spcPct val="90000"/>
              </a:lnSpc>
              <a:spcBef>
                <a:spcPts val="500"/>
              </a:spcBef>
              <a:spcAft>
                <a:spcPct val="0"/>
              </a:spcAft>
              <a:buClr>
                <a:srgbClr val="888888"/>
              </a:buClr>
              <a:buSzPts val="1600"/>
              <a:buNone/>
              <a:defRPr sz="1600">
                <a:solidFill>
                  <a:srgbClr val="888888"/>
                </a:solidFill>
              </a:defRPr>
            </a:lvl8pPr>
            <a:lvl9pPr marL="4114800" lvl="8" indent="-228600" algn="l">
              <a:lnSpc>
                <a:spcPct val="90000"/>
              </a:lnSpc>
              <a:spcBef>
                <a:spcPts val="500"/>
              </a:spcBef>
              <a:spcAft>
                <a:spcPct val="0"/>
              </a:spcAft>
              <a:buClr>
                <a:srgbClr val="888888"/>
              </a:buClr>
              <a:buSzPts val="1600"/>
              <a:buNone/>
              <a:defRPr sz="1600">
                <a:solidFill>
                  <a:srgbClr val="888888"/>
                </a:solidFill>
              </a:defRPr>
            </a:lvl9pPr>
          </a:lstStyle>
          <a:p>
            <a:endParaRPr/>
          </a:p>
        </p:txBody>
      </p:sp>
      <p:sp>
        <p:nvSpPr>
          <p:cNvPr id="33" name="Google Shape;33;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ct val="0"/>
              </a:spcBef>
              <a:spcAft>
                <a:spcPct val="0"/>
              </a:spcAft>
              <a:buSzPts val="1400"/>
              <a:buNone/>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34" name="Google Shape;34;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ct val="0"/>
              </a:spcBef>
              <a:spcAft>
                <a:spcPct val="0"/>
              </a:spcAft>
              <a:buSzPts val="1400"/>
              <a:buNone/>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35" name="Google Shape;35;p67"/>
          <p:cNvSpPr txBox="1">
            <a:spLocks noGrp="1"/>
          </p:cNvSpPr>
          <p:nvPr>
            <p:ph type="sldNum" idx="12"/>
          </p:nvPr>
        </p:nvSpPr>
        <p:spPr>
          <a:xfrm>
            <a:off x="9448800" y="648537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38" name="Google Shape;38;p6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39" name="Google Shape;39;p6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40" name="Google Shape;40;p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ct val="0"/>
              </a:spcBef>
              <a:spcAft>
                <a:spcPct val="0"/>
              </a:spcAft>
              <a:buSzPts val="1400"/>
              <a:buNone/>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41" name="Google Shape;41;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ct val="0"/>
              </a:spcBef>
              <a:spcAft>
                <a:spcPct val="0"/>
              </a:spcAft>
              <a:buSzPts val="1400"/>
              <a:buNone/>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42" name="Google Shape;42;p68"/>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6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45" name="Google Shape;45;p6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ct val="0"/>
              </a:spcAft>
              <a:buClr>
                <a:schemeClr val="dk1"/>
              </a:buClr>
              <a:buSzPts val="2400"/>
              <a:buNone/>
              <a:defRPr sz="2400" b="1"/>
            </a:lvl1pPr>
            <a:lvl2pPr marL="914400" lvl="1" indent="-228600" algn="l">
              <a:lnSpc>
                <a:spcPct val="90000"/>
              </a:lnSpc>
              <a:spcBef>
                <a:spcPts val="500"/>
              </a:spcBef>
              <a:spcAft>
                <a:spcPct val="0"/>
              </a:spcAft>
              <a:buClr>
                <a:schemeClr val="dk1"/>
              </a:buClr>
              <a:buSzPts val="2000"/>
              <a:buNone/>
              <a:defRPr sz="2000" b="1"/>
            </a:lvl2pPr>
            <a:lvl3pPr marL="1371600" lvl="2" indent="-228600" algn="l">
              <a:lnSpc>
                <a:spcPct val="90000"/>
              </a:lnSpc>
              <a:spcBef>
                <a:spcPts val="500"/>
              </a:spcBef>
              <a:spcAft>
                <a:spcPct val="0"/>
              </a:spcAft>
              <a:buClr>
                <a:schemeClr val="dk1"/>
              </a:buClr>
              <a:buSzPts val="1800"/>
              <a:buNone/>
              <a:defRPr sz="1800" b="1"/>
            </a:lvl3pPr>
            <a:lvl4pPr marL="1828800" lvl="3" indent="-228600" algn="l">
              <a:lnSpc>
                <a:spcPct val="90000"/>
              </a:lnSpc>
              <a:spcBef>
                <a:spcPts val="500"/>
              </a:spcBef>
              <a:spcAft>
                <a:spcPct val="0"/>
              </a:spcAft>
              <a:buClr>
                <a:schemeClr val="dk1"/>
              </a:buClr>
              <a:buSzPts val="1600"/>
              <a:buNone/>
              <a:defRPr sz="1600" b="1"/>
            </a:lvl4pPr>
            <a:lvl5pPr marL="2286000" lvl="4" indent="-228600" algn="l">
              <a:lnSpc>
                <a:spcPct val="90000"/>
              </a:lnSpc>
              <a:spcBef>
                <a:spcPts val="500"/>
              </a:spcBef>
              <a:spcAft>
                <a:spcPct val="0"/>
              </a:spcAft>
              <a:buClr>
                <a:schemeClr val="dk1"/>
              </a:buClr>
              <a:buSzPts val="1600"/>
              <a:buNone/>
              <a:defRPr sz="1600" b="1"/>
            </a:lvl5pPr>
            <a:lvl6pPr marL="2743200" lvl="5" indent="-228600" algn="l">
              <a:lnSpc>
                <a:spcPct val="90000"/>
              </a:lnSpc>
              <a:spcBef>
                <a:spcPts val="500"/>
              </a:spcBef>
              <a:spcAft>
                <a:spcPct val="0"/>
              </a:spcAft>
              <a:buClr>
                <a:schemeClr val="dk1"/>
              </a:buClr>
              <a:buSzPts val="1600"/>
              <a:buNone/>
              <a:defRPr sz="1600" b="1"/>
            </a:lvl6pPr>
            <a:lvl7pPr marL="3200400" lvl="6" indent="-228600" algn="l">
              <a:lnSpc>
                <a:spcPct val="90000"/>
              </a:lnSpc>
              <a:spcBef>
                <a:spcPts val="500"/>
              </a:spcBef>
              <a:spcAft>
                <a:spcPct val="0"/>
              </a:spcAft>
              <a:buClr>
                <a:schemeClr val="dk1"/>
              </a:buClr>
              <a:buSzPts val="1600"/>
              <a:buNone/>
              <a:defRPr sz="1600" b="1"/>
            </a:lvl7pPr>
            <a:lvl8pPr marL="3657600" lvl="7" indent="-228600" algn="l">
              <a:lnSpc>
                <a:spcPct val="90000"/>
              </a:lnSpc>
              <a:spcBef>
                <a:spcPts val="500"/>
              </a:spcBef>
              <a:spcAft>
                <a:spcPct val="0"/>
              </a:spcAft>
              <a:buClr>
                <a:schemeClr val="dk1"/>
              </a:buClr>
              <a:buSzPts val="1600"/>
              <a:buNone/>
              <a:defRPr sz="1600" b="1"/>
            </a:lvl8pPr>
            <a:lvl9pPr marL="4114800" lvl="8" indent="-228600" algn="l">
              <a:lnSpc>
                <a:spcPct val="90000"/>
              </a:lnSpc>
              <a:spcBef>
                <a:spcPts val="500"/>
              </a:spcBef>
              <a:spcAft>
                <a:spcPct val="0"/>
              </a:spcAft>
              <a:buClr>
                <a:schemeClr val="dk1"/>
              </a:buClr>
              <a:buSzPts val="1600"/>
              <a:buNone/>
              <a:defRPr sz="1600" b="1"/>
            </a:lvl9pPr>
          </a:lstStyle>
          <a:p>
            <a:endParaRPr/>
          </a:p>
        </p:txBody>
      </p:sp>
      <p:sp>
        <p:nvSpPr>
          <p:cNvPr id="46" name="Google Shape;46;p6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47" name="Google Shape;47;p6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ct val="0"/>
              </a:spcAft>
              <a:buClr>
                <a:schemeClr val="dk1"/>
              </a:buClr>
              <a:buSzPts val="2400"/>
              <a:buNone/>
              <a:defRPr sz="2400" b="1"/>
            </a:lvl1pPr>
            <a:lvl2pPr marL="914400" lvl="1" indent="-228600" algn="l">
              <a:lnSpc>
                <a:spcPct val="90000"/>
              </a:lnSpc>
              <a:spcBef>
                <a:spcPts val="500"/>
              </a:spcBef>
              <a:spcAft>
                <a:spcPct val="0"/>
              </a:spcAft>
              <a:buClr>
                <a:schemeClr val="dk1"/>
              </a:buClr>
              <a:buSzPts val="2000"/>
              <a:buNone/>
              <a:defRPr sz="2000" b="1"/>
            </a:lvl2pPr>
            <a:lvl3pPr marL="1371600" lvl="2" indent="-228600" algn="l">
              <a:lnSpc>
                <a:spcPct val="90000"/>
              </a:lnSpc>
              <a:spcBef>
                <a:spcPts val="500"/>
              </a:spcBef>
              <a:spcAft>
                <a:spcPct val="0"/>
              </a:spcAft>
              <a:buClr>
                <a:schemeClr val="dk1"/>
              </a:buClr>
              <a:buSzPts val="1800"/>
              <a:buNone/>
              <a:defRPr sz="1800" b="1"/>
            </a:lvl3pPr>
            <a:lvl4pPr marL="1828800" lvl="3" indent="-228600" algn="l">
              <a:lnSpc>
                <a:spcPct val="90000"/>
              </a:lnSpc>
              <a:spcBef>
                <a:spcPts val="500"/>
              </a:spcBef>
              <a:spcAft>
                <a:spcPct val="0"/>
              </a:spcAft>
              <a:buClr>
                <a:schemeClr val="dk1"/>
              </a:buClr>
              <a:buSzPts val="1600"/>
              <a:buNone/>
              <a:defRPr sz="1600" b="1"/>
            </a:lvl4pPr>
            <a:lvl5pPr marL="2286000" lvl="4" indent="-228600" algn="l">
              <a:lnSpc>
                <a:spcPct val="90000"/>
              </a:lnSpc>
              <a:spcBef>
                <a:spcPts val="500"/>
              </a:spcBef>
              <a:spcAft>
                <a:spcPct val="0"/>
              </a:spcAft>
              <a:buClr>
                <a:schemeClr val="dk1"/>
              </a:buClr>
              <a:buSzPts val="1600"/>
              <a:buNone/>
              <a:defRPr sz="1600" b="1"/>
            </a:lvl5pPr>
            <a:lvl6pPr marL="2743200" lvl="5" indent="-228600" algn="l">
              <a:lnSpc>
                <a:spcPct val="90000"/>
              </a:lnSpc>
              <a:spcBef>
                <a:spcPts val="500"/>
              </a:spcBef>
              <a:spcAft>
                <a:spcPct val="0"/>
              </a:spcAft>
              <a:buClr>
                <a:schemeClr val="dk1"/>
              </a:buClr>
              <a:buSzPts val="1600"/>
              <a:buNone/>
              <a:defRPr sz="1600" b="1"/>
            </a:lvl6pPr>
            <a:lvl7pPr marL="3200400" lvl="6" indent="-228600" algn="l">
              <a:lnSpc>
                <a:spcPct val="90000"/>
              </a:lnSpc>
              <a:spcBef>
                <a:spcPts val="500"/>
              </a:spcBef>
              <a:spcAft>
                <a:spcPct val="0"/>
              </a:spcAft>
              <a:buClr>
                <a:schemeClr val="dk1"/>
              </a:buClr>
              <a:buSzPts val="1600"/>
              <a:buNone/>
              <a:defRPr sz="1600" b="1"/>
            </a:lvl7pPr>
            <a:lvl8pPr marL="3657600" lvl="7" indent="-228600" algn="l">
              <a:lnSpc>
                <a:spcPct val="90000"/>
              </a:lnSpc>
              <a:spcBef>
                <a:spcPts val="500"/>
              </a:spcBef>
              <a:spcAft>
                <a:spcPct val="0"/>
              </a:spcAft>
              <a:buClr>
                <a:schemeClr val="dk1"/>
              </a:buClr>
              <a:buSzPts val="1600"/>
              <a:buNone/>
              <a:defRPr sz="1600" b="1"/>
            </a:lvl8pPr>
            <a:lvl9pPr marL="4114800" lvl="8" indent="-228600" algn="l">
              <a:lnSpc>
                <a:spcPct val="90000"/>
              </a:lnSpc>
              <a:spcBef>
                <a:spcPts val="500"/>
              </a:spcBef>
              <a:spcAft>
                <a:spcPct val="0"/>
              </a:spcAft>
              <a:buClr>
                <a:schemeClr val="dk1"/>
              </a:buClr>
              <a:buSzPts val="1600"/>
              <a:buNone/>
              <a:defRPr sz="1600" b="1"/>
            </a:lvl9pPr>
          </a:lstStyle>
          <a:p>
            <a:endParaRPr/>
          </a:p>
        </p:txBody>
      </p:sp>
      <p:sp>
        <p:nvSpPr>
          <p:cNvPr id="48" name="Google Shape;48;p6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49" name="Google Shape;49;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ct val="0"/>
              </a:spcBef>
              <a:spcAft>
                <a:spcPct val="0"/>
              </a:spcAft>
              <a:buSzPts val="1400"/>
              <a:buNone/>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50" name="Google Shape;50;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ct val="0"/>
              </a:spcBef>
              <a:spcAft>
                <a:spcPct val="0"/>
              </a:spcAft>
              <a:buSzPts val="1400"/>
              <a:buNone/>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51" name="Google Shape;51;p69"/>
          <p:cNvSpPr txBox="1">
            <a:spLocks noGrp="1"/>
          </p:cNvSpPr>
          <p:nvPr>
            <p:ph type="sldNum" idx="12"/>
          </p:nvPr>
        </p:nvSpPr>
        <p:spPr>
          <a:xfrm>
            <a:off x="9448800" y="648537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54" name="Google Shape;54;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ct val="0"/>
              </a:spcBef>
              <a:spcAft>
                <a:spcPct val="0"/>
              </a:spcAft>
              <a:buSzPts val="1400"/>
              <a:buNone/>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55" name="Google Shape;55;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ct val="0"/>
              </a:spcBef>
              <a:spcAft>
                <a:spcPct val="0"/>
              </a:spcAft>
              <a:buSzPts val="1400"/>
              <a:buNone/>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56" name="Google Shape;56;p70"/>
          <p:cNvSpPr txBox="1">
            <a:spLocks noGrp="1"/>
          </p:cNvSpPr>
          <p:nvPr>
            <p:ph type="sldNum" idx="12"/>
          </p:nvPr>
        </p:nvSpPr>
        <p:spPr>
          <a:xfrm>
            <a:off x="9448800" y="645766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7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ct val="0"/>
              </a:spcBef>
              <a:spcAft>
                <a:spcPct val="0"/>
              </a:spcAft>
              <a:buClr>
                <a:schemeClr val="dk1"/>
              </a:buClr>
              <a:buSzPts val="3200"/>
              <a:buFont typeface="Calibri"/>
              <a:buNone/>
              <a:defRPr sz="3200"/>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59" name="Google Shape;59;p7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ct val="0"/>
              </a:spcAft>
              <a:buClr>
                <a:schemeClr val="dk1"/>
              </a:buClr>
              <a:buSzPts val="3200"/>
              <a:buChar char="•"/>
              <a:defRPr sz="3200"/>
            </a:lvl1pPr>
            <a:lvl2pPr marL="914400" lvl="1" indent="-406400" algn="l">
              <a:lnSpc>
                <a:spcPct val="90000"/>
              </a:lnSpc>
              <a:spcBef>
                <a:spcPts val="500"/>
              </a:spcBef>
              <a:spcAft>
                <a:spcPct val="0"/>
              </a:spcAft>
              <a:buClr>
                <a:schemeClr val="dk1"/>
              </a:buClr>
              <a:buSzPts val="2800"/>
              <a:buChar char="•"/>
              <a:defRPr sz="2800"/>
            </a:lvl2pPr>
            <a:lvl3pPr marL="1371600" lvl="2" indent="-381000" algn="l">
              <a:lnSpc>
                <a:spcPct val="90000"/>
              </a:lnSpc>
              <a:spcBef>
                <a:spcPts val="500"/>
              </a:spcBef>
              <a:spcAft>
                <a:spcPct val="0"/>
              </a:spcAft>
              <a:buClr>
                <a:schemeClr val="dk1"/>
              </a:buClr>
              <a:buSzPts val="2400"/>
              <a:buChar char="•"/>
              <a:defRPr sz="2400"/>
            </a:lvl3pPr>
            <a:lvl4pPr marL="1828800" lvl="3" indent="-355600" algn="l">
              <a:lnSpc>
                <a:spcPct val="90000"/>
              </a:lnSpc>
              <a:spcBef>
                <a:spcPts val="500"/>
              </a:spcBef>
              <a:spcAft>
                <a:spcPct val="0"/>
              </a:spcAft>
              <a:buClr>
                <a:schemeClr val="dk1"/>
              </a:buClr>
              <a:buSzPts val="2000"/>
              <a:buChar char="•"/>
              <a:defRPr sz="2000"/>
            </a:lvl4pPr>
            <a:lvl5pPr marL="2286000" lvl="4" indent="-355600" algn="l">
              <a:lnSpc>
                <a:spcPct val="90000"/>
              </a:lnSpc>
              <a:spcBef>
                <a:spcPts val="500"/>
              </a:spcBef>
              <a:spcAft>
                <a:spcPct val="0"/>
              </a:spcAft>
              <a:buClr>
                <a:schemeClr val="dk1"/>
              </a:buClr>
              <a:buSzPts val="2000"/>
              <a:buChar char="•"/>
              <a:defRPr sz="2000"/>
            </a:lvl5pPr>
            <a:lvl6pPr marL="2743200" lvl="5" indent="-355600" algn="l">
              <a:lnSpc>
                <a:spcPct val="90000"/>
              </a:lnSpc>
              <a:spcBef>
                <a:spcPts val="500"/>
              </a:spcBef>
              <a:spcAft>
                <a:spcPct val="0"/>
              </a:spcAft>
              <a:buClr>
                <a:schemeClr val="dk1"/>
              </a:buClr>
              <a:buSzPts val="2000"/>
              <a:buChar char="•"/>
              <a:defRPr sz="2000"/>
            </a:lvl6pPr>
            <a:lvl7pPr marL="3200400" lvl="6" indent="-355600" algn="l">
              <a:lnSpc>
                <a:spcPct val="90000"/>
              </a:lnSpc>
              <a:spcBef>
                <a:spcPts val="500"/>
              </a:spcBef>
              <a:spcAft>
                <a:spcPct val="0"/>
              </a:spcAft>
              <a:buClr>
                <a:schemeClr val="dk1"/>
              </a:buClr>
              <a:buSzPts val="2000"/>
              <a:buChar char="•"/>
              <a:defRPr sz="2000"/>
            </a:lvl7pPr>
            <a:lvl8pPr marL="3657600" lvl="7" indent="-355600" algn="l">
              <a:lnSpc>
                <a:spcPct val="90000"/>
              </a:lnSpc>
              <a:spcBef>
                <a:spcPts val="500"/>
              </a:spcBef>
              <a:spcAft>
                <a:spcPct val="0"/>
              </a:spcAft>
              <a:buClr>
                <a:schemeClr val="dk1"/>
              </a:buClr>
              <a:buSzPts val="2000"/>
              <a:buChar char="•"/>
              <a:defRPr sz="2000"/>
            </a:lvl8pPr>
            <a:lvl9pPr marL="4114800" lvl="8" indent="-355600" algn="l">
              <a:lnSpc>
                <a:spcPct val="90000"/>
              </a:lnSpc>
              <a:spcBef>
                <a:spcPts val="500"/>
              </a:spcBef>
              <a:spcAft>
                <a:spcPct val="0"/>
              </a:spcAft>
              <a:buClr>
                <a:schemeClr val="dk1"/>
              </a:buClr>
              <a:buSzPts val="2000"/>
              <a:buChar char="•"/>
              <a:defRPr sz="2000"/>
            </a:lvl9pPr>
          </a:lstStyle>
          <a:p>
            <a:endParaRPr/>
          </a:p>
        </p:txBody>
      </p:sp>
      <p:sp>
        <p:nvSpPr>
          <p:cNvPr id="60" name="Google Shape;60;p7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ct val="0"/>
              </a:spcAft>
              <a:buClr>
                <a:schemeClr val="dk1"/>
              </a:buClr>
              <a:buSzPts val="1600"/>
              <a:buNone/>
              <a:defRPr sz="1600"/>
            </a:lvl1pPr>
            <a:lvl2pPr marL="914400" lvl="1" indent="-228600" algn="l">
              <a:lnSpc>
                <a:spcPct val="90000"/>
              </a:lnSpc>
              <a:spcBef>
                <a:spcPts val="500"/>
              </a:spcBef>
              <a:spcAft>
                <a:spcPct val="0"/>
              </a:spcAft>
              <a:buClr>
                <a:schemeClr val="dk1"/>
              </a:buClr>
              <a:buSzPts val="1400"/>
              <a:buNone/>
              <a:defRPr sz="1400"/>
            </a:lvl2pPr>
            <a:lvl3pPr marL="1371600" lvl="2" indent="-228600" algn="l">
              <a:lnSpc>
                <a:spcPct val="90000"/>
              </a:lnSpc>
              <a:spcBef>
                <a:spcPts val="500"/>
              </a:spcBef>
              <a:spcAft>
                <a:spcPct val="0"/>
              </a:spcAft>
              <a:buClr>
                <a:schemeClr val="dk1"/>
              </a:buClr>
              <a:buSzPts val="1200"/>
              <a:buNone/>
              <a:defRPr sz="1200"/>
            </a:lvl3pPr>
            <a:lvl4pPr marL="1828800" lvl="3" indent="-228600" algn="l">
              <a:lnSpc>
                <a:spcPct val="90000"/>
              </a:lnSpc>
              <a:spcBef>
                <a:spcPts val="500"/>
              </a:spcBef>
              <a:spcAft>
                <a:spcPct val="0"/>
              </a:spcAft>
              <a:buClr>
                <a:schemeClr val="dk1"/>
              </a:buClr>
              <a:buSzPts val="1000"/>
              <a:buNone/>
              <a:defRPr sz="1000"/>
            </a:lvl4pPr>
            <a:lvl5pPr marL="2286000" lvl="4" indent="-228600" algn="l">
              <a:lnSpc>
                <a:spcPct val="90000"/>
              </a:lnSpc>
              <a:spcBef>
                <a:spcPts val="500"/>
              </a:spcBef>
              <a:spcAft>
                <a:spcPct val="0"/>
              </a:spcAft>
              <a:buClr>
                <a:schemeClr val="dk1"/>
              </a:buClr>
              <a:buSzPts val="1000"/>
              <a:buNone/>
              <a:defRPr sz="1000"/>
            </a:lvl5pPr>
            <a:lvl6pPr marL="2743200" lvl="5" indent="-228600" algn="l">
              <a:lnSpc>
                <a:spcPct val="90000"/>
              </a:lnSpc>
              <a:spcBef>
                <a:spcPts val="500"/>
              </a:spcBef>
              <a:spcAft>
                <a:spcPct val="0"/>
              </a:spcAft>
              <a:buClr>
                <a:schemeClr val="dk1"/>
              </a:buClr>
              <a:buSzPts val="1000"/>
              <a:buNone/>
              <a:defRPr sz="1000"/>
            </a:lvl6pPr>
            <a:lvl7pPr marL="3200400" lvl="6" indent="-228600" algn="l">
              <a:lnSpc>
                <a:spcPct val="90000"/>
              </a:lnSpc>
              <a:spcBef>
                <a:spcPts val="500"/>
              </a:spcBef>
              <a:spcAft>
                <a:spcPct val="0"/>
              </a:spcAft>
              <a:buClr>
                <a:schemeClr val="dk1"/>
              </a:buClr>
              <a:buSzPts val="1000"/>
              <a:buNone/>
              <a:defRPr sz="1000"/>
            </a:lvl7pPr>
            <a:lvl8pPr marL="3657600" lvl="7" indent="-228600" algn="l">
              <a:lnSpc>
                <a:spcPct val="90000"/>
              </a:lnSpc>
              <a:spcBef>
                <a:spcPts val="500"/>
              </a:spcBef>
              <a:spcAft>
                <a:spcPct val="0"/>
              </a:spcAft>
              <a:buClr>
                <a:schemeClr val="dk1"/>
              </a:buClr>
              <a:buSzPts val="1000"/>
              <a:buNone/>
              <a:defRPr sz="1000"/>
            </a:lvl8pPr>
            <a:lvl9pPr marL="4114800" lvl="8" indent="-228600" algn="l">
              <a:lnSpc>
                <a:spcPct val="90000"/>
              </a:lnSpc>
              <a:spcBef>
                <a:spcPts val="500"/>
              </a:spcBef>
              <a:spcAft>
                <a:spcPct val="0"/>
              </a:spcAft>
              <a:buClr>
                <a:schemeClr val="dk1"/>
              </a:buClr>
              <a:buSzPts val="1000"/>
              <a:buNone/>
              <a:defRPr sz="1000"/>
            </a:lvl9pPr>
          </a:lstStyle>
          <a:p>
            <a:endParaRPr/>
          </a:p>
        </p:txBody>
      </p:sp>
      <p:sp>
        <p:nvSpPr>
          <p:cNvPr id="61" name="Google Shape;61;p7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ct val="0"/>
              </a:spcBef>
              <a:spcAft>
                <a:spcPct val="0"/>
              </a:spcAft>
              <a:buSzPts val="1400"/>
              <a:buNone/>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62" name="Google Shape;62;p7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ct val="0"/>
              </a:spcBef>
              <a:spcAft>
                <a:spcPct val="0"/>
              </a:spcAft>
              <a:buSzPts val="1400"/>
              <a:buNone/>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63" name="Google Shape;63;p72"/>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7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ct val="0"/>
              </a:spcBef>
              <a:spcAft>
                <a:spcPct val="0"/>
              </a:spcAft>
              <a:buClr>
                <a:schemeClr val="dk1"/>
              </a:buClr>
              <a:buSzPts val="3200"/>
              <a:buFont typeface="Calibri"/>
              <a:buNone/>
              <a:defRPr sz="3200"/>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66" name="Google Shape;66;p73"/>
          <p:cNvSpPr>
            <a:spLocks noGrp="1"/>
          </p:cNvSpPr>
          <p:nvPr>
            <p:ph type="pic" idx="2"/>
          </p:nvPr>
        </p:nvSpPr>
        <p:spPr>
          <a:xfrm>
            <a:off x="5183188" y="987425"/>
            <a:ext cx="6172200" cy="4873625"/>
          </a:xfrm>
          <a:prstGeom prst="rect">
            <a:avLst/>
          </a:prstGeom>
          <a:noFill/>
          <a:ln>
            <a:noFill/>
          </a:ln>
        </p:spPr>
        <p:txBody>
          <a:bodyPr/>
          <a:lstStyle/>
          <a:p>
            <a:endParaRPr/>
          </a:p>
        </p:txBody>
      </p:sp>
      <p:sp>
        <p:nvSpPr>
          <p:cNvPr id="67" name="Google Shape;67;p7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ct val="0"/>
              </a:spcAft>
              <a:buClr>
                <a:schemeClr val="dk1"/>
              </a:buClr>
              <a:buSzPts val="1600"/>
              <a:buNone/>
              <a:defRPr sz="1600"/>
            </a:lvl1pPr>
            <a:lvl2pPr marL="914400" lvl="1" indent="-228600" algn="l">
              <a:lnSpc>
                <a:spcPct val="90000"/>
              </a:lnSpc>
              <a:spcBef>
                <a:spcPts val="500"/>
              </a:spcBef>
              <a:spcAft>
                <a:spcPct val="0"/>
              </a:spcAft>
              <a:buClr>
                <a:schemeClr val="dk1"/>
              </a:buClr>
              <a:buSzPts val="1400"/>
              <a:buNone/>
              <a:defRPr sz="1400"/>
            </a:lvl2pPr>
            <a:lvl3pPr marL="1371600" lvl="2" indent="-228600" algn="l">
              <a:lnSpc>
                <a:spcPct val="90000"/>
              </a:lnSpc>
              <a:spcBef>
                <a:spcPts val="500"/>
              </a:spcBef>
              <a:spcAft>
                <a:spcPct val="0"/>
              </a:spcAft>
              <a:buClr>
                <a:schemeClr val="dk1"/>
              </a:buClr>
              <a:buSzPts val="1200"/>
              <a:buNone/>
              <a:defRPr sz="1200"/>
            </a:lvl3pPr>
            <a:lvl4pPr marL="1828800" lvl="3" indent="-228600" algn="l">
              <a:lnSpc>
                <a:spcPct val="90000"/>
              </a:lnSpc>
              <a:spcBef>
                <a:spcPts val="500"/>
              </a:spcBef>
              <a:spcAft>
                <a:spcPct val="0"/>
              </a:spcAft>
              <a:buClr>
                <a:schemeClr val="dk1"/>
              </a:buClr>
              <a:buSzPts val="1000"/>
              <a:buNone/>
              <a:defRPr sz="1000"/>
            </a:lvl4pPr>
            <a:lvl5pPr marL="2286000" lvl="4" indent="-228600" algn="l">
              <a:lnSpc>
                <a:spcPct val="90000"/>
              </a:lnSpc>
              <a:spcBef>
                <a:spcPts val="500"/>
              </a:spcBef>
              <a:spcAft>
                <a:spcPct val="0"/>
              </a:spcAft>
              <a:buClr>
                <a:schemeClr val="dk1"/>
              </a:buClr>
              <a:buSzPts val="1000"/>
              <a:buNone/>
              <a:defRPr sz="1000"/>
            </a:lvl5pPr>
            <a:lvl6pPr marL="2743200" lvl="5" indent="-228600" algn="l">
              <a:lnSpc>
                <a:spcPct val="90000"/>
              </a:lnSpc>
              <a:spcBef>
                <a:spcPts val="500"/>
              </a:spcBef>
              <a:spcAft>
                <a:spcPct val="0"/>
              </a:spcAft>
              <a:buClr>
                <a:schemeClr val="dk1"/>
              </a:buClr>
              <a:buSzPts val="1000"/>
              <a:buNone/>
              <a:defRPr sz="1000"/>
            </a:lvl6pPr>
            <a:lvl7pPr marL="3200400" lvl="6" indent="-228600" algn="l">
              <a:lnSpc>
                <a:spcPct val="90000"/>
              </a:lnSpc>
              <a:spcBef>
                <a:spcPts val="500"/>
              </a:spcBef>
              <a:spcAft>
                <a:spcPct val="0"/>
              </a:spcAft>
              <a:buClr>
                <a:schemeClr val="dk1"/>
              </a:buClr>
              <a:buSzPts val="1000"/>
              <a:buNone/>
              <a:defRPr sz="1000"/>
            </a:lvl7pPr>
            <a:lvl8pPr marL="3657600" lvl="7" indent="-228600" algn="l">
              <a:lnSpc>
                <a:spcPct val="90000"/>
              </a:lnSpc>
              <a:spcBef>
                <a:spcPts val="500"/>
              </a:spcBef>
              <a:spcAft>
                <a:spcPct val="0"/>
              </a:spcAft>
              <a:buClr>
                <a:schemeClr val="dk1"/>
              </a:buClr>
              <a:buSzPts val="1000"/>
              <a:buNone/>
              <a:defRPr sz="1000"/>
            </a:lvl8pPr>
            <a:lvl9pPr marL="4114800" lvl="8" indent="-228600" algn="l">
              <a:lnSpc>
                <a:spcPct val="90000"/>
              </a:lnSpc>
              <a:spcBef>
                <a:spcPts val="500"/>
              </a:spcBef>
              <a:spcAft>
                <a:spcPct val="0"/>
              </a:spcAft>
              <a:buClr>
                <a:schemeClr val="dk1"/>
              </a:buClr>
              <a:buSzPts val="1000"/>
              <a:buNone/>
              <a:defRPr sz="1000"/>
            </a:lvl9pPr>
          </a:lstStyle>
          <a:p>
            <a:endParaRPr/>
          </a:p>
        </p:txBody>
      </p:sp>
      <p:sp>
        <p:nvSpPr>
          <p:cNvPr id="68" name="Google Shape;68;p7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ct val="0"/>
              </a:spcBef>
              <a:spcAft>
                <a:spcPct val="0"/>
              </a:spcAft>
              <a:buSzPts val="1400"/>
              <a:buNone/>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69" name="Google Shape;69;p7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ct val="0"/>
              </a:spcBef>
              <a:spcAft>
                <a:spcPct val="0"/>
              </a:spcAft>
              <a:buSzPts val="1400"/>
              <a:buNone/>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70" name="Google Shape;70;p73"/>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
        <p:cNvGrpSpPr/>
        <p:nvPr/>
      </p:nvGrpSpPr>
      <p:grpSpPr>
        <a:xfrm>
          <a:off x="0" y="0"/>
          <a:ext cx="0" cy="0"/>
          <a:chOff x="0" y="0"/>
          <a:chExt cx="0" cy="0"/>
        </a:xfrm>
      </p:grpSpPr>
      <p:sp>
        <p:nvSpPr>
          <p:cNvPr id="19" name="Google Shape;19;p41"/>
          <p:cNvSpPr>
            <a:spLocks noGrp="1"/>
          </p:cNvSpPr>
          <p:nvPr>
            <p:ph type="pic" idx="2"/>
          </p:nvPr>
        </p:nvSpPr>
        <p:spPr>
          <a:xfrm>
            <a:off x="1" y="0"/>
            <a:ext cx="12192000" cy="6858000"/>
          </a:xfrm>
          <a:prstGeom prst="rect">
            <a:avLst/>
          </a:prstGeom>
          <a:noFill/>
          <a:ln>
            <a:noFill/>
          </a:ln>
        </p:spPr>
        <p:txBody>
          <a:bodyPr/>
          <a:lstStyle/>
          <a:p>
            <a:endParaRPr/>
          </a:p>
        </p:txBody>
      </p:sp>
      <p:sp>
        <p:nvSpPr>
          <p:cNvPr id="2" name="Google Shape;14;p38">
            <a:extLst>
              <a:ext uri="{FF2B5EF4-FFF2-40B4-BE49-F238E27FC236}">
                <a16:creationId xmlns:a16="http://schemas.microsoft.com/office/drawing/2014/main" id="{F1297DBC-90BB-B4E6-5D35-1E9745CE120C}"/>
              </a:ext>
            </a:extLst>
          </p:cNvPr>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1"/>
        <p:cNvGrpSpPr/>
        <p:nvPr/>
      </p:nvGrpSpPr>
      <p:grpSpPr>
        <a:xfrm>
          <a:off x="0" y="0"/>
          <a:ext cx="0" cy="0"/>
          <a:chOff x="0" y="0"/>
          <a:chExt cx="0" cy="0"/>
        </a:xfrm>
      </p:grpSpPr>
      <p:sp>
        <p:nvSpPr>
          <p:cNvPr id="72" name="Google Shape;72;p7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73" name="Google Shape;73;p7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74" name="Google Shape;74;p7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ct val="0"/>
              </a:spcBef>
              <a:spcAft>
                <a:spcPct val="0"/>
              </a:spcAft>
              <a:buSzPts val="1400"/>
              <a:buNone/>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75" name="Google Shape;75;p7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ct val="0"/>
              </a:spcBef>
              <a:spcAft>
                <a:spcPct val="0"/>
              </a:spcAft>
              <a:buSzPts val="1400"/>
              <a:buNone/>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76" name="Google Shape;76;p74"/>
          <p:cNvSpPr txBox="1">
            <a:spLocks noGrp="1"/>
          </p:cNvSpPr>
          <p:nvPr>
            <p:ph type="sldNum" idx="12"/>
          </p:nvPr>
        </p:nvSpPr>
        <p:spPr>
          <a:xfrm>
            <a:off x="9448800" y="647613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7"/>
        <p:cNvGrpSpPr/>
        <p:nvPr/>
      </p:nvGrpSpPr>
      <p:grpSpPr>
        <a:xfrm>
          <a:off x="0" y="0"/>
          <a:ext cx="0" cy="0"/>
          <a:chOff x="0" y="0"/>
          <a:chExt cx="0" cy="0"/>
        </a:xfrm>
      </p:grpSpPr>
      <p:sp>
        <p:nvSpPr>
          <p:cNvPr id="78" name="Google Shape;78;p7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79" name="Google Shape;79;p7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80" name="Google Shape;80;p7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ct val="0"/>
              </a:spcBef>
              <a:spcAft>
                <a:spcPct val="0"/>
              </a:spcAft>
              <a:buSzPts val="1400"/>
              <a:buNone/>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81" name="Google Shape;81;p7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ct val="0"/>
              </a:spcBef>
              <a:spcAft>
                <a:spcPct val="0"/>
              </a:spcAft>
              <a:buSzPts val="1400"/>
              <a:buNone/>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82" name="Google Shape;82;p75"/>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
        <p:cNvGrpSpPr/>
        <p:nvPr/>
      </p:nvGrpSpPr>
      <p:grpSpPr>
        <a:xfrm>
          <a:off x="0" y="0"/>
          <a:ext cx="0" cy="0"/>
          <a:chOff x="0" y="0"/>
          <a:chExt cx="0" cy="0"/>
        </a:xfrm>
      </p:grpSpPr>
      <p:sp>
        <p:nvSpPr>
          <p:cNvPr id="25" name="Google Shape;25;p6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ct val="0"/>
              </a:spcBef>
              <a:spcAft>
                <a:spcPct val="0"/>
              </a:spcAft>
              <a:buClr>
                <a:schemeClr val="dk1"/>
              </a:buClr>
              <a:buSzPts val="6000"/>
              <a:buFont typeface="Calibri"/>
              <a:buNone/>
              <a:defRPr sz="6000"/>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26" name="Google Shape;26;p6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ct val="0"/>
              </a:spcAft>
              <a:buClr>
                <a:schemeClr val="dk1"/>
              </a:buClr>
              <a:buSzPts val="2400"/>
              <a:buNone/>
              <a:defRPr sz="2400"/>
            </a:lvl1pPr>
            <a:lvl2pPr lvl="1" algn="ctr">
              <a:lnSpc>
                <a:spcPct val="90000"/>
              </a:lnSpc>
              <a:spcBef>
                <a:spcPts val="500"/>
              </a:spcBef>
              <a:spcAft>
                <a:spcPct val="0"/>
              </a:spcAft>
              <a:buClr>
                <a:schemeClr val="dk1"/>
              </a:buClr>
              <a:buSzPts val="2000"/>
              <a:buNone/>
              <a:defRPr sz="2000"/>
            </a:lvl2pPr>
            <a:lvl3pPr lvl="2" algn="ctr">
              <a:lnSpc>
                <a:spcPct val="90000"/>
              </a:lnSpc>
              <a:spcBef>
                <a:spcPts val="500"/>
              </a:spcBef>
              <a:spcAft>
                <a:spcPct val="0"/>
              </a:spcAft>
              <a:buClr>
                <a:schemeClr val="dk1"/>
              </a:buClr>
              <a:buSzPts val="1800"/>
              <a:buNone/>
              <a:defRPr sz="1800"/>
            </a:lvl3pPr>
            <a:lvl4pPr lvl="3" algn="ctr">
              <a:lnSpc>
                <a:spcPct val="90000"/>
              </a:lnSpc>
              <a:spcBef>
                <a:spcPts val="500"/>
              </a:spcBef>
              <a:spcAft>
                <a:spcPct val="0"/>
              </a:spcAft>
              <a:buClr>
                <a:schemeClr val="dk1"/>
              </a:buClr>
              <a:buSzPts val="1600"/>
              <a:buNone/>
              <a:defRPr sz="1600"/>
            </a:lvl4pPr>
            <a:lvl5pPr lvl="4" algn="ctr">
              <a:lnSpc>
                <a:spcPct val="90000"/>
              </a:lnSpc>
              <a:spcBef>
                <a:spcPts val="500"/>
              </a:spcBef>
              <a:spcAft>
                <a:spcPct val="0"/>
              </a:spcAft>
              <a:buClr>
                <a:schemeClr val="dk1"/>
              </a:buClr>
              <a:buSzPts val="1600"/>
              <a:buNone/>
              <a:defRPr sz="1600"/>
            </a:lvl5pPr>
            <a:lvl6pPr lvl="5" algn="ctr">
              <a:lnSpc>
                <a:spcPct val="90000"/>
              </a:lnSpc>
              <a:spcBef>
                <a:spcPts val="500"/>
              </a:spcBef>
              <a:spcAft>
                <a:spcPct val="0"/>
              </a:spcAft>
              <a:buClr>
                <a:schemeClr val="dk1"/>
              </a:buClr>
              <a:buSzPts val="1600"/>
              <a:buNone/>
              <a:defRPr sz="1600"/>
            </a:lvl6pPr>
            <a:lvl7pPr lvl="6" algn="ctr">
              <a:lnSpc>
                <a:spcPct val="90000"/>
              </a:lnSpc>
              <a:spcBef>
                <a:spcPts val="500"/>
              </a:spcBef>
              <a:spcAft>
                <a:spcPct val="0"/>
              </a:spcAft>
              <a:buClr>
                <a:schemeClr val="dk1"/>
              </a:buClr>
              <a:buSzPts val="1600"/>
              <a:buNone/>
              <a:defRPr sz="1600"/>
            </a:lvl7pPr>
            <a:lvl8pPr lvl="7" algn="ctr">
              <a:lnSpc>
                <a:spcPct val="90000"/>
              </a:lnSpc>
              <a:spcBef>
                <a:spcPts val="500"/>
              </a:spcBef>
              <a:spcAft>
                <a:spcPct val="0"/>
              </a:spcAft>
              <a:buClr>
                <a:schemeClr val="dk1"/>
              </a:buClr>
              <a:buSzPts val="1600"/>
              <a:buNone/>
              <a:defRPr sz="1600"/>
            </a:lvl8pPr>
            <a:lvl9pPr lvl="8" algn="ctr">
              <a:lnSpc>
                <a:spcPct val="90000"/>
              </a:lnSpc>
              <a:spcBef>
                <a:spcPts val="500"/>
              </a:spcBef>
              <a:spcAft>
                <a:spcPct val="0"/>
              </a:spcAft>
              <a:buClr>
                <a:schemeClr val="dk1"/>
              </a:buClr>
              <a:buSzPts val="1600"/>
              <a:buNone/>
              <a:defRPr sz="1600"/>
            </a:lvl9pPr>
          </a:lstStyle>
          <a:p>
            <a:endParaRPr/>
          </a:p>
        </p:txBody>
      </p:sp>
      <p:sp>
        <p:nvSpPr>
          <p:cNvPr id="27" name="Google Shape;27;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ct val="0"/>
              </a:spcBef>
              <a:spcAft>
                <a:spcPct val="0"/>
              </a:spcAft>
              <a:buSzPts val="1400"/>
              <a:buNone/>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28" name="Google Shape;28;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ct val="0"/>
              </a:spcBef>
              <a:spcAft>
                <a:spcPct val="0"/>
              </a:spcAft>
              <a:buSzPts val="1400"/>
              <a:buNone/>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29" name="Google Shape;29;p65"/>
          <p:cNvSpPr txBox="1">
            <a:spLocks noGrp="1"/>
          </p:cNvSpPr>
          <p:nvPr>
            <p:ph type="sldNum" idx="12"/>
          </p:nvPr>
        </p:nvSpPr>
        <p:spPr>
          <a:xfrm>
            <a:off x="9448800" y="651308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6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ct val="0"/>
              </a:spcBef>
              <a:spcAft>
                <a:spcPct val="0"/>
              </a:spcAft>
              <a:buClr>
                <a:schemeClr val="dk1"/>
              </a:buClr>
              <a:buSzPts val="6000"/>
              <a:buFont typeface="Calibri"/>
              <a:buNone/>
              <a:defRPr sz="6000"/>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32" name="Google Shape;32;p6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ct val="0"/>
              </a:spcAft>
              <a:buClr>
                <a:srgbClr val="888888"/>
              </a:buClr>
              <a:buSzPts val="2400"/>
              <a:buNone/>
              <a:defRPr sz="2400">
                <a:solidFill>
                  <a:srgbClr val="888888"/>
                </a:solidFill>
              </a:defRPr>
            </a:lvl1pPr>
            <a:lvl2pPr marL="914400" lvl="1" indent="-228600" algn="l">
              <a:lnSpc>
                <a:spcPct val="90000"/>
              </a:lnSpc>
              <a:spcBef>
                <a:spcPts val="500"/>
              </a:spcBef>
              <a:spcAft>
                <a:spcPct val="0"/>
              </a:spcAft>
              <a:buClr>
                <a:srgbClr val="888888"/>
              </a:buClr>
              <a:buSzPts val="2000"/>
              <a:buNone/>
              <a:defRPr sz="2000">
                <a:solidFill>
                  <a:srgbClr val="888888"/>
                </a:solidFill>
              </a:defRPr>
            </a:lvl2pPr>
            <a:lvl3pPr marL="1371600" lvl="2" indent="-228600" algn="l">
              <a:lnSpc>
                <a:spcPct val="90000"/>
              </a:lnSpc>
              <a:spcBef>
                <a:spcPts val="500"/>
              </a:spcBef>
              <a:spcAft>
                <a:spcPct val="0"/>
              </a:spcAft>
              <a:buClr>
                <a:srgbClr val="888888"/>
              </a:buClr>
              <a:buSzPts val="1800"/>
              <a:buNone/>
              <a:defRPr sz="1800">
                <a:solidFill>
                  <a:srgbClr val="888888"/>
                </a:solidFill>
              </a:defRPr>
            </a:lvl3pPr>
            <a:lvl4pPr marL="1828800" lvl="3" indent="-228600" algn="l">
              <a:lnSpc>
                <a:spcPct val="90000"/>
              </a:lnSpc>
              <a:spcBef>
                <a:spcPts val="500"/>
              </a:spcBef>
              <a:spcAft>
                <a:spcPct val="0"/>
              </a:spcAft>
              <a:buClr>
                <a:srgbClr val="888888"/>
              </a:buClr>
              <a:buSzPts val="1600"/>
              <a:buNone/>
              <a:defRPr sz="1600">
                <a:solidFill>
                  <a:srgbClr val="888888"/>
                </a:solidFill>
              </a:defRPr>
            </a:lvl4pPr>
            <a:lvl5pPr marL="2286000" lvl="4" indent="-228600" algn="l">
              <a:lnSpc>
                <a:spcPct val="90000"/>
              </a:lnSpc>
              <a:spcBef>
                <a:spcPts val="500"/>
              </a:spcBef>
              <a:spcAft>
                <a:spcPct val="0"/>
              </a:spcAft>
              <a:buClr>
                <a:srgbClr val="888888"/>
              </a:buClr>
              <a:buSzPts val="1600"/>
              <a:buNone/>
              <a:defRPr sz="1600">
                <a:solidFill>
                  <a:srgbClr val="888888"/>
                </a:solidFill>
              </a:defRPr>
            </a:lvl5pPr>
            <a:lvl6pPr marL="2743200" lvl="5" indent="-228600" algn="l">
              <a:lnSpc>
                <a:spcPct val="90000"/>
              </a:lnSpc>
              <a:spcBef>
                <a:spcPts val="500"/>
              </a:spcBef>
              <a:spcAft>
                <a:spcPct val="0"/>
              </a:spcAft>
              <a:buClr>
                <a:srgbClr val="888888"/>
              </a:buClr>
              <a:buSzPts val="1600"/>
              <a:buNone/>
              <a:defRPr sz="1600">
                <a:solidFill>
                  <a:srgbClr val="888888"/>
                </a:solidFill>
              </a:defRPr>
            </a:lvl6pPr>
            <a:lvl7pPr marL="3200400" lvl="6" indent="-228600" algn="l">
              <a:lnSpc>
                <a:spcPct val="90000"/>
              </a:lnSpc>
              <a:spcBef>
                <a:spcPts val="500"/>
              </a:spcBef>
              <a:spcAft>
                <a:spcPct val="0"/>
              </a:spcAft>
              <a:buClr>
                <a:srgbClr val="888888"/>
              </a:buClr>
              <a:buSzPts val="1600"/>
              <a:buNone/>
              <a:defRPr sz="1600">
                <a:solidFill>
                  <a:srgbClr val="888888"/>
                </a:solidFill>
              </a:defRPr>
            </a:lvl7pPr>
            <a:lvl8pPr marL="3657600" lvl="7" indent="-228600" algn="l">
              <a:lnSpc>
                <a:spcPct val="90000"/>
              </a:lnSpc>
              <a:spcBef>
                <a:spcPts val="500"/>
              </a:spcBef>
              <a:spcAft>
                <a:spcPct val="0"/>
              </a:spcAft>
              <a:buClr>
                <a:srgbClr val="888888"/>
              </a:buClr>
              <a:buSzPts val="1600"/>
              <a:buNone/>
              <a:defRPr sz="1600">
                <a:solidFill>
                  <a:srgbClr val="888888"/>
                </a:solidFill>
              </a:defRPr>
            </a:lvl8pPr>
            <a:lvl9pPr marL="4114800" lvl="8" indent="-228600" algn="l">
              <a:lnSpc>
                <a:spcPct val="90000"/>
              </a:lnSpc>
              <a:spcBef>
                <a:spcPts val="500"/>
              </a:spcBef>
              <a:spcAft>
                <a:spcPct val="0"/>
              </a:spcAft>
              <a:buClr>
                <a:srgbClr val="888888"/>
              </a:buClr>
              <a:buSzPts val="1600"/>
              <a:buNone/>
              <a:defRPr sz="1600">
                <a:solidFill>
                  <a:srgbClr val="888888"/>
                </a:solidFill>
              </a:defRPr>
            </a:lvl9pPr>
          </a:lstStyle>
          <a:p>
            <a:endParaRPr/>
          </a:p>
        </p:txBody>
      </p:sp>
      <p:sp>
        <p:nvSpPr>
          <p:cNvPr id="33" name="Google Shape;33;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ct val="0"/>
              </a:spcBef>
              <a:spcAft>
                <a:spcPct val="0"/>
              </a:spcAft>
              <a:buSzPts val="1400"/>
              <a:buNone/>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34" name="Google Shape;34;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ct val="0"/>
              </a:spcBef>
              <a:spcAft>
                <a:spcPct val="0"/>
              </a:spcAft>
              <a:buSzPts val="1400"/>
              <a:buNone/>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35" name="Google Shape;35;p67"/>
          <p:cNvSpPr txBox="1">
            <a:spLocks noGrp="1"/>
          </p:cNvSpPr>
          <p:nvPr>
            <p:ph type="sldNum" idx="12"/>
          </p:nvPr>
        </p:nvSpPr>
        <p:spPr>
          <a:xfrm>
            <a:off x="9448800" y="648537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38" name="Google Shape;38;p6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39" name="Google Shape;39;p6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40" name="Google Shape;40;p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ct val="0"/>
              </a:spcBef>
              <a:spcAft>
                <a:spcPct val="0"/>
              </a:spcAft>
              <a:buSzPts val="1400"/>
              <a:buNone/>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41" name="Google Shape;41;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ct val="0"/>
              </a:spcBef>
              <a:spcAft>
                <a:spcPct val="0"/>
              </a:spcAft>
              <a:buSzPts val="1400"/>
              <a:buNone/>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42" name="Google Shape;42;p68"/>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6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45" name="Google Shape;45;p6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ct val="0"/>
              </a:spcAft>
              <a:buClr>
                <a:schemeClr val="dk1"/>
              </a:buClr>
              <a:buSzPts val="2400"/>
              <a:buNone/>
              <a:defRPr sz="2400" b="1"/>
            </a:lvl1pPr>
            <a:lvl2pPr marL="914400" lvl="1" indent="-228600" algn="l">
              <a:lnSpc>
                <a:spcPct val="90000"/>
              </a:lnSpc>
              <a:spcBef>
                <a:spcPts val="500"/>
              </a:spcBef>
              <a:spcAft>
                <a:spcPct val="0"/>
              </a:spcAft>
              <a:buClr>
                <a:schemeClr val="dk1"/>
              </a:buClr>
              <a:buSzPts val="2000"/>
              <a:buNone/>
              <a:defRPr sz="2000" b="1"/>
            </a:lvl2pPr>
            <a:lvl3pPr marL="1371600" lvl="2" indent="-228600" algn="l">
              <a:lnSpc>
                <a:spcPct val="90000"/>
              </a:lnSpc>
              <a:spcBef>
                <a:spcPts val="500"/>
              </a:spcBef>
              <a:spcAft>
                <a:spcPct val="0"/>
              </a:spcAft>
              <a:buClr>
                <a:schemeClr val="dk1"/>
              </a:buClr>
              <a:buSzPts val="1800"/>
              <a:buNone/>
              <a:defRPr sz="1800" b="1"/>
            </a:lvl3pPr>
            <a:lvl4pPr marL="1828800" lvl="3" indent="-228600" algn="l">
              <a:lnSpc>
                <a:spcPct val="90000"/>
              </a:lnSpc>
              <a:spcBef>
                <a:spcPts val="500"/>
              </a:spcBef>
              <a:spcAft>
                <a:spcPct val="0"/>
              </a:spcAft>
              <a:buClr>
                <a:schemeClr val="dk1"/>
              </a:buClr>
              <a:buSzPts val="1600"/>
              <a:buNone/>
              <a:defRPr sz="1600" b="1"/>
            </a:lvl4pPr>
            <a:lvl5pPr marL="2286000" lvl="4" indent="-228600" algn="l">
              <a:lnSpc>
                <a:spcPct val="90000"/>
              </a:lnSpc>
              <a:spcBef>
                <a:spcPts val="500"/>
              </a:spcBef>
              <a:spcAft>
                <a:spcPct val="0"/>
              </a:spcAft>
              <a:buClr>
                <a:schemeClr val="dk1"/>
              </a:buClr>
              <a:buSzPts val="1600"/>
              <a:buNone/>
              <a:defRPr sz="1600" b="1"/>
            </a:lvl5pPr>
            <a:lvl6pPr marL="2743200" lvl="5" indent="-228600" algn="l">
              <a:lnSpc>
                <a:spcPct val="90000"/>
              </a:lnSpc>
              <a:spcBef>
                <a:spcPts val="500"/>
              </a:spcBef>
              <a:spcAft>
                <a:spcPct val="0"/>
              </a:spcAft>
              <a:buClr>
                <a:schemeClr val="dk1"/>
              </a:buClr>
              <a:buSzPts val="1600"/>
              <a:buNone/>
              <a:defRPr sz="1600" b="1"/>
            </a:lvl6pPr>
            <a:lvl7pPr marL="3200400" lvl="6" indent="-228600" algn="l">
              <a:lnSpc>
                <a:spcPct val="90000"/>
              </a:lnSpc>
              <a:spcBef>
                <a:spcPts val="500"/>
              </a:spcBef>
              <a:spcAft>
                <a:spcPct val="0"/>
              </a:spcAft>
              <a:buClr>
                <a:schemeClr val="dk1"/>
              </a:buClr>
              <a:buSzPts val="1600"/>
              <a:buNone/>
              <a:defRPr sz="1600" b="1"/>
            </a:lvl7pPr>
            <a:lvl8pPr marL="3657600" lvl="7" indent="-228600" algn="l">
              <a:lnSpc>
                <a:spcPct val="90000"/>
              </a:lnSpc>
              <a:spcBef>
                <a:spcPts val="500"/>
              </a:spcBef>
              <a:spcAft>
                <a:spcPct val="0"/>
              </a:spcAft>
              <a:buClr>
                <a:schemeClr val="dk1"/>
              </a:buClr>
              <a:buSzPts val="1600"/>
              <a:buNone/>
              <a:defRPr sz="1600" b="1"/>
            </a:lvl8pPr>
            <a:lvl9pPr marL="4114800" lvl="8" indent="-228600" algn="l">
              <a:lnSpc>
                <a:spcPct val="90000"/>
              </a:lnSpc>
              <a:spcBef>
                <a:spcPts val="500"/>
              </a:spcBef>
              <a:spcAft>
                <a:spcPct val="0"/>
              </a:spcAft>
              <a:buClr>
                <a:schemeClr val="dk1"/>
              </a:buClr>
              <a:buSzPts val="1600"/>
              <a:buNone/>
              <a:defRPr sz="1600" b="1"/>
            </a:lvl9pPr>
          </a:lstStyle>
          <a:p>
            <a:endParaRPr/>
          </a:p>
        </p:txBody>
      </p:sp>
      <p:sp>
        <p:nvSpPr>
          <p:cNvPr id="46" name="Google Shape;46;p6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47" name="Google Shape;47;p6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ct val="0"/>
              </a:spcAft>
              <a:buClr>
                <a:schemeClr val="dk1"/>
              </a:buClr>
              <a:buSzPts val="2400"/>
              <a:buNone/>
              <a:defRPr sz="2400" b="1"/>
            </a:lvl1pPr>
            <a:lvl2pPr marL="914400" lvl="1" indent="-228600" algn="l">
              <a:lnSpc>
                <a:spcPct val="90000"/>
              </a:lnSpc>
              <a:spcBef>
                <a:spcPts val="500"/>
              </a:spcBef>
              <a:spcAft>
                <a:spcPct val="0"/>
              </a:spcAft>
              <a:buClr>
                <a:schemeClr val="dk1"/>
              </a:buClr>
              <a:buSzPts val="2000"/>
              <a:buNone/>
              <a:defRPr sz="2000" b="1"/>
            </a:lvl2pPr>
            <a:lvl3pPr marL="1371600" lvl="2" indent="-228600" algn="l">
              <a:lnSpc>
                <a:spcPct val="90000"/>
              </a:lnSpc>
              <a:spcBef>
                <a:spcPts val="500"/>
              </a:spcBef>
              <a:spcAft>
                <a:spcPct val="0"/>
              </a:spcAft>
              <a:buClr>
                <a:schemeClr val="dk1"/>
              </a:buClr>
              <a:buSzPts val="1800"/>
              <a:buNone/>
              <a:defRPr sz="1800" b="1"/>
            </a:lvl3pPr>
            <a:lvl4pPr marL="1828800" lvl="3" indent="-228600" algn="l">
              <a:lnSpc>
                <a:spcPct val="90000"/>
              </a:lnSpc>
              <a:spcBef>
                <a:spcPts val="500"/>
              </a:spcBef>
              <a:spcAft>
                <a:spcPct val="0"/>
              </a:spcAft>
              <a:buClr>
                <a:schemeClr val="dk1"/>
              </a:buClr>
              <a:buSzPts val="1600"/>
              <a:buNone/>
              <a:defRPr sz="1600" b="1"/>
            </a:lvl4pPr>
            <a:lvl5pPr marL="2286000" lvl="4" indent="-228600" algn="l">
              <a:lnSpc>
                <a:spcPct val="90000"/>
              </a:lnSpc>
              <a:spcBef>
                <a:spcPts val="500"/>
              </a:spcBef>
              <a:spcAft>
                <a:spcPct val="0"/>
              </a:spcAft>
              <a:buClr>
                <a:schemeClr val="dk1"/>
              </a:buClr>
              <a:buSzPts val="1600"/>
              <a:buNone/>
              <a:defRPr sz="1600" b="1"/>
            </a:lvl5pPr>
            <a:lvl6pPr marL="2743200" lvl="5" indent="-228600" algn="l">
              <a:lnSpc>
                <a:spcPct val="90000"/>
              </a:lnSpc>
              <a:spcBef>
                <a:spcPts val="500"/>
              </a:spcBef>
              <a:spcAft>
                <a:spcPct val="0"/>
              </a:spcAft>
              <a:buClr>
                <a:schemeClr val="dk1"/>
              </a:buClr>
              <a:buSzPts val="1600"/>
              <a:buNone/>
              <a:defRPr sz="1600" b="1"/>
            </a:lvl6pPr>
            <a:lvl7pPr marL="3200400" lvl="6" indent="-228600" algn="l">
              <a:lnSpc>
                <a:spcPct val="90000"/>
              </a:lnSpc>
              <a:spcBef>
                <a:spcPts val="500"/>
              </a:spcBef>
              <a:spcAft>
                <a:spcPct val="0"/>
              </a:spcAft>
              <a:buClr>
                <a:schemeClr val="dk1"/>
              </a:buClr>
              <a:buSzPts val="1600"/>
              <a:buNone/>
              <a:defRPr sz="1600" b="1"/>
            </a:lvl7pPr>
            <a:lvl8pPr marL="3657600" lvl="7" indent="-228600" algn="l">
              <a:lnSpc>
                <a:spcPct val="90000"/>
              </a:lnSpc>
              <a:spcBef>
                <a:spcPts val="500"/>
              </a:spcBef>
              <a:spcAft>
                <a:spcPct val="0"/>
              </a:spcAft>
              <a:buClr>
                <a:schemeClr val="dk1"/>
              </a:buClr>
              <a:buSzPts val="1600"/>
              <a:buNone/>
              <a:defRPr sz="1600" b="1"/>
            </a:lvl8pPr>
            <a:lvl9pPr marL="4114800" lvl="8" indent="-228600" algn="l">
              <a:lnSpc>
                <a:spcPct val="90000"/>
              </a:lnSpc>
              <a:spcBef>
                <a:spcPts val="500"/>
              </a:spcBef>
              <a:spcAft>
                <a:spcPct val="0"/>
              </a:spcAft>
              <a:buClr>
                <a:schemeClr val="dk1"/>
              </a:buClr>
              <a:buSzPts val="1600"/>
              <a:buNone/>
              <a:defRPr sz="1600" b="1"/>
            </a:lvl9pPr>
          </a:lstStyle>
          <a:p>
            <a:endParaRPr/>
          </a:p>
        </p:txBody>
      </p:sp>
      <p:sp>
        <p:nvSpPr>
          <p:cNvPr id="48" name="Google Shape;48;p6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49" name="Google Shape;49;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ct val="0"/>
              </a:spcBef>
              <a:spcAft>
                <a:spcPct val="0"/>
              </a:spcAft>
              <a:buSzPts val="1400"/>
              <a:buNone/>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50" name="Google Shape;50;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ct val="0"/>
              </a:spcBef>
              <a:spcAft>
                <a:spcPct val="0"/>
              </a:spcAft>
              <a:buSzPts val="1400"/>
              <a:buNone/>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51" name="Google Shape;51;p69"/>
          <p:cNvSpPr txBox="1">
            <a:spLocks noGrp="1"/>
          </p:cNvSpPr>
          <p:nvPr>
            <p:ph type="sldNum" idx="12"/>
          </p:nvPr>
        </p:nvSpPr>
        <p:spPr>
          <a:xfrm>
            <a:off x="9448800" y="648537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54" name="Google Shape;54;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ct val="0"/>
              </a:spcBef>
              <a:spcAft>
                <a:spcPct val="0"/>
              </a:spcAft>
              <a:buSzPts val="1400"/>
              <a:buNone/>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55" name="Google Shape;55;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ct val="0"/>
              </a:spcBef>
              <a:spcAft>
                <a:spcPct val="0"/>
              </a:spcAft>
              <a:buSzPts val="1400"/>
              <a:buNone/>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56" name="Google Shape;56;p70"/>
          <p:cNvSpPr txBox="1">
            <a:spLocks noGrp="1"/>
          </p:cNvSpPr>
          <p:nvPr>
            <p:ph type="sldNum" idx="12"/>
          </p:nvPr>
        </p:nvSpPr>
        <p:spPr>
          <a:xfrm>
            <a:off x="9448800" y="645766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7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ct val="0"/>
              </a:spcBef>
              <a:spcAft>
                <a:spcPct val="0"/>
              </a:spcAft>
              <a:buClr>
                <a:schemeClr val="dk1"/>
              </a:buClr>
              <a:buSzPts val="3200"/>
              <a:buFont typeface="Calibri"/>
              <a:buNone/>
              <a:defRPr sz="3200"/>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59" name="Google Shape;59;p7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ct val="0"/>
              </a:spcAft>
              <a:buClr>
                <a:schemeClr val="dk1"/>
              </a:buClr>
              <a:buSzPts val="3200"/>
              <a:buChar char="•"/>
              <a:defRPr sz="3200"/>
            </a:lvl1pPr>
            <a:lvl2pPr marL="914400" lvl="1" indent="-406400" algn="l">
              <a:lnSpc>
                <a:spcPct val="90000"/>
              </a:lnSpc>
              <a:spcBef>
                <a:spcPts val="500"/>
              </a:spcBef>
              <a:spcAft>
                <a:spcPct val="0"/>
              </a:spcAft>
              <a:buClr>
                <a:schemeClr val="dk1"/>
              </a:buClr>
              <a:buSzPts val="2800"/>
              <a:buChar char="•"/>
              <a:defRPr sz="2800"/>
            </a:lvl2pPr>
            <a:lvl3pPr marL="1371600" lvl="2" indent="-381000" algn="l">
              <a:lnSpc>
                <a:spcPct val="90000"/>
              </a:lnSpc>
              <a:spcBef>
                <a:spcPts val="500"/>
              </a:spcBef>
              <a:spcAft>
                <a:spcPct val="0"/>
              </a:spcAft>
              <a:buClr>
                <a:schemeClr val="dk1"/>
              </a:buClr>
              <a:buSzPts val="2400"/>
              <a:buChar char="•"/>
              <a:defRPr sz="2400"/>
            </a:lvl3pPr>
            <a:lvl4pPr marL="1828800" lvl="3" indent="-355600" algn="l">
              <a:lnSpc>
                <a:spcPct val="90000"/>
              </a:lnSpc>
              <a:spcBef>
                <a:spcPts val="500"/>
              </a:spcBef>
              <a:spcAft>
                <a:spcPct val="0"/>
              </a:spcAft>
              <a:buClr>
                <a:schemeClr val="dk1"/>
              </a:buClr>
              <a:buSzPts val="2000"/>
              <a:buChar char="•"/>
              <a:defRPr sz="2000"/>
            </a:lvl4pPr>
            <a:lvl5pPr marL="2286000" lvl="4" indent="-355600" algn="l">
              <a:lnSpc>
                <a:spcPct val="90000"/>
              </a:lnSpc>
              <a:spcBef>
                <a:spcPts val="500"/>
              </a:spcBef>
              <a:spcAft>
                <a:spcPct val="0"/>
              </a:spcAft>
              <a:buClr>
                <a:schemeClr val="dk1"/>
              </a:buClr>
              <a:buSzPts val="2000"/>
              <a:buChar char="•"/>
              <a:defRPr sz="2000"/>
            </a:lvl5pPr>
            <a:lvl6pPr marL="2743200" lvl="5" indent="-355600" algn="l">
              <a:lnSpc>
                <a:spcPct val="90000"/>
              </a:lnSpc>
              <a:spcBef>
                <a:spcPts val="500"/>
              </a:spcBef>
              <a:spcAft>
                <a:spcPct val="0"/>
              </a:spcAft>
              <a:buClr>
                <a:schemeClr val="dk1"/>
              </a:buClr>
              <a:buSzPts val="2000"/>
              <a:buChar char="•"/>
              <a:defRPr sz="2000"/>
            </a:lvl6pPr>
            <a:lvl7pPr marL="3200400" lvl="6" indent="-355600" algn="l">
              <a:lnSpc>
                <a:spcPct val="90000"/>
              </a:lnSpc>
              <a:spcBef>
                <a:spcPts val="500"/>
              </a:spcBef>
              <a:spcAft>
                <a:spcPct val="0"/>
              </a:spcAft>
              <a:buClr>
                <a:schemeClr val="dk1"/>
              </a:buClr>
              <a:buSzPts val="2000"/>
              <a:buChar char="•"/>
              <a:defRPr sz="2000"/>
            </a:lvl7pPr>
            <a:lvl8pPr marL="3657600" lvl="7" indent="-355600" algn="l">
              <a:lnSpc>
                <a:spcPct val="90000"/>
              </a:lnSpc>
              <a:spcBef>
                <a:spcPts val="500"/>
              </a:spcBef>
              <a:spcAft>
                <a:spcPct val="0"/>
              </a:spcAft>
              <a:buClr>
                <a:schemeClr val="dk1"/>
              </a:buClr>
              <a:buSzPts val="2000"/>
              <a:buChar char="•"/>
              <a:defRPr sz="2000"/>
            </a:lvl8pPr>
            <a:lvl9pPr marL="4114800" lvl="8" indent="-355600" algn="l">
              <a:lnSpc>
                <a:spcPct val="90000"/>
              </a:lnSpc>
              <a:spcBef>
                <a:spcPts val="500"/>
              </a:spcBef>
              <a:spcAft>
                <a:spcPct val="0"/>
              </a:spcAft>
              <a:buClr>
                <a:schemeClr val="dk1"/>
              </a:buClr>
              <a:buSzPts val="2000"/>
              <a:buChar char="•"/>
              <a:defRPr sz="2000"/>
            </a:lvl9pPr>
          </a:lstStyle>
          <a:p>
            <a:endParaRPr/>
          </a:p>
        </p:txBody>
      </p:sp>
      <p:sp>
        <p:nvSpPr>
          <p:cNvPr id="60" name="Google Shape;60;p7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ct val="0"/>
              </a:spcAft>
              <a:buClr>
                <a:schemeClr val="dk1"/>
              </a:buClr>
              <a:buSzPts val="1600"/>
              <a:buNone/>
              <a:defRPr sz="1600"/>
            </a:lvl1pPr>
            <a:lvl2pPr marL="914400" lvl="1" indent="-228600" algn="l">
              <a:lnSpc>
                <a:spcPct val="90000"/>
              </a:lnSpc>
              <a:spcBef>
                <a:spcPts val="500"/>
              </a:spcBef>
              <a:spcAft>
                <a:spcPct val="0"/>
              </a:spcAft>
              <a:buClr>
                <a:schemeClr val="dk1"/>
              </a:buClr>
              <a:buSzPts val="1400"/>
              <a:buNone/>
              <a:defRPr sz="1400"/>
            </a:lvl2pPr>
            <a:lvl3pPr marL="1371600" lvl="2" indent="-228600" algn="l">
              <a:lnSpc>
                <a:spcPct val="90000"/>
              </a:lnSpc>
              <a:spcBef>
                <a:spcPts val="500"/>
              </a:spcBef>
              <a:spcAft>
                <a:spcPct val="0"/>
              </a:spcAft>
              <a:buClr>
                <a:schemeClr val="dk1"/>
              </a:buClr>
              <a:buSzPts val="1200"/>
              <a:buNone/>
              <a:defRPr sz="1200"/>
            </a:lvl3pPr>
            <a:lvl4pPr marL="1828800" lvl="3" indent="-228600" algn="l">
              <a:lnSpc>
                <a:spcPct val="90000"/>
              </a:lnSpc>
              <a:spcBef>
                <a:spcPts val="500"/>
              </a:spcBef>
              <a:spcAft>
                <a:spcPct val="0"/>
              </a:spcAft>
              <a:buClr>
                <a:schemeClr val="dk1"/>
              </a:buClr>
              <a:buSzPts val="1000"/>
              <a:buNone/>
              <a:defRPr sz="1000"/>
            </a:lvl4pPr>
            <a:lvl5pPr marL="2286000" lvl="4" indent="-228600" algn="l">
              <a:lnSpc>
                <a:spcPct val="90000"/>
              </a:lnSpc>
              <a:spcBef>
                <a:spcPts val="500"/>
              </a:spcBef>
              <a:spcAft>
                <a:spcPct val="0"/>
              </a:spcAft>
              <a:buClr>
                <a:schemeClr val="dk1"/>
              </a:buClr>
              <a:buSzPts val="1000"/>
              <a:buNone/>
              <a:defRPr sz="1000"/>
            </a:lvl5pPr>
            <a:lvl6pPr marL="2743200" lvl="5" indent="-228600" algn="l">
              <a:lnSpc>
                <a:spcPct val="90000"/>
              </a:lnSpc>
              <a:spcBef>
                <a:spcPts val="500"/>
              </a:spcBef>
              <a:spcAft>
                <a:spcPct val="0"/>
              </a:spcAft>
              <a:buClr>
                <a:schemeClr val="dk1"/>
              </a:buClr>
              <a:buSzPts val="1000"/>
              <a:buNone/>
              <a:defRPr sz="1000"/>
            </a:lvl6pPr>
            <a:lvl7pPr marL="3200400" lvl="6" indent="-228600" algn="l">
              <a:lnSpc>
                <a:spcPct val="90000"/>
              </a:lnSpc>
              <a:spcBef>
                <a:spcPts val="500"/>
              </a:spcBef>
              <a:spcAft>
                <a:spcPct val="0"/>
              </a:spcAft>
              <a:buClr>
                <a:schemeClr val="dk1"/>
              </a:buClr>
              <a:buSzPts val="1000"/>
              <a:buNone/>
              <a:defRPr sz="1000"/>
            </a:lvl7pPr>
            <a:lvl8pPr marL="3657600" lvl="7" indent="-228600" algn="l">
              <a:lnSpc>
                <a:spcPct val="90000"/>
              </a:lnSpc>
              <a:spcBef>
                <a:spcPts val="500"/>
              </a:spcBef>
              <a:spcAft>
                <a:spcPct val="0"/>
              </a:spcAft>
              <a:buClr>
                <a:schemeClr val="dk1"/>
              </a:buClr>
              <a:buSzPts val="1000"/>
              <a:buNone/>
              <a:defRPr sz="1000"/>
            </a:lvl8pPr>
            <a:lvl9pPr marL="4114800" lvl="8" indent="-228600" algn="l">
              <a:lnSpc>
                <a:spcPct val="90000"/>
              </a:lnSpc>
              <a:spcBef>
                <a:spcPts val="500"/>
              </a:spcBef>
              <a:spcAft>
                <a:spcPct val="0"/>
              </a:spcAft>
              <a:buClr>
                <a:schemeClr val="dk1"/>
              </a:buClr>
              <a:buSzPts val="1000"/>
              <a:buNone/>
              <a:defRPr sz="1000"/>
            </a:lvl9pPr>
          </a:lstStyle>
          <a:p>
            <a:endParaRPr/>
          </a:p>
        </p:txBody>
      </p:sp>
      <p:sp>
        <p:nvSpPr>
          <p:cNvPr id="61" name="Google Shape;61;p7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ct val="0"/>
              </a:spcBef>
              <a:spcAft>
                <a:spcPct val="0"/>
              </a:spcAft>
              <a:buSzPts val="1400"/>
              <a:buNone/>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62" name="Google Shape;62;p7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ct val="0"/>
              </a:spcBef>
              <a:spcAft>
                <a:spcPct val="0"/>
              </a:spcAft>
              <a:buSzPts val="1400"/>
              <a:buNone/>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63" name="Google Shape;63;p72"/>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7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ct val="0"/>
              </a:spcBef>
              <a:spcAft>
                <a:spcPct val="0"/>
              </a:spcAft>
              <a:buClr>
                <a:schemeClr val="dk1"/>
              </a:buClr>
              <a:buSzPts val="3200"/>
              <a:buFont typeface="Calibri"/>
              <a:buNone/>
              <a:defRPr sz="3200"/>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66" name="Google Shape;66;p73"/>
          <p:cNvSpPr>
            <a:spLocks noGrp="1"/>
          </p:cNvSpPr>
          <p:nvPr>
            <p:ph type="pic" idx="2"/>
          </p:nvPr>
        </p:nvSpPr>
        <p:spPr>
          <a:xfrm>
            <a:off x="5183188" y="987425"/>
            <a:ext cx="6172200" cy="4873625"/>
          </a:xfrm>
          <a:prstGeom prst="rect">
            <a:avLst/>
          </a:prstGeom>
          <a:noFill/>
          <a:ln>
            <a:noFill/>
          </a:ln>
        </p:spPr>
        <p:txBody>
          <a:bodyPr/>
          <a:lstStyle/>
          <a:p>
            <a:endParaRPr/>
          </a:p>
        </p:txBody>
      </p:sp>
      <p:sp>
        <p:nvSpPr>
          <p:cNvPr id="67" name="Google Shape;67;p7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ct val="0"/>
              </a:spcAft>
              <a:buClr>
                <a:schemeClr val="dk1"/>
              </a:buClr>
              <a:buSzPts val="1600"/>
              <a:buNone/>
              <a:defRPr sz="1600"/>
            </a:lvl1pPr>
            <a:lvl2pPr marL="914400" lvl="1" indent="-228600" algn="l">
              <a:lnSpc>
                <a:spcPct val="90000"/>
              </a:lnSpc>
              <a:spcBef>
                <a:spcPts val="500"/>
              </a:spcBef>
              <a:spcAft>
                <a:spcPct val="0"/>
              </a:spcAft>
              <a:buClr>
                <a:schemeClr val="dk1"/>
              </a:buClr>
              <a:buSzPts val="1400"/>
              <a:buNone/>
              <a:defRPr sz="1400"/>
            </a:lvl2pPr>
            <a:lvl3pPr marL="1371600" lvl="2" indent="-228600" algn="l">
              <a:lnSpc>
                <a:spcPct val="90000"/>
              </a:lnSpc>
              <a:spcBef>
                <a:spcPts val="500"/>
              </a:spcBef>
              <a:spcAft>
                <a:spcPct val="0"/>
              </a:spcAft>
              <a:buClr>
                <a:schemeClr val="dk1"/>
              </a:buClr>
              <a:buSzPts val="1200"/>
              <a:buNone/>
              <a:defRPr sz="1200"/>
            </a:lvl3pPr>
            <a:lvl4pPr marL="1828800" lvl="3" indent="-228600" algn="l">
              <a:lnSpc>
                <a:spcPct val="90000"/>
              </a:lnSpc>
              <a:spcBef>
                <a:spcPts val="500"/>
              </a:spcBef>
              <a:spcAft>
                <a:spcPct val="0"/>
              </a:spcAft>
              <a:buClr>
                <a:schemeClr val="dk1"/>
              </a:buClr>
              <a:buSzPts val="1000"/>
              <a:buNone/>
              <a:defRPr sz="1000"/>
            </a:lvl4pPr>
            <a:lvl5pPr marL="2286000" lvl="4" indent="-228600" algn="l">
              <a:lnSpc>
                <a:spcPct val="90000"/>
              </a:lnSpc>
              <a:spcBef>
                <a:spcPts val="500"/>
              </a:spcBef>
              <a:spcAft>
                <a:spcPct val="0"/>
              </a:spcAft>
              <a:buClr>
                <a:schemeClr val="dk1"/>
              </a:buClr>
              <a:buSzPts val="1000"/>
              <a:buNone/>
              <a:defRPr sz="1000"/>
            </a:lvl5pPr>
            <a:lvl6pPr marL="2743200" lvl="5" indent="-228600" algn="l">
              <a:lnSpc>
                <a:spcPct val="90000"/>
              </a:lnSpc>
              <a:spcBef>
                <a:spcPts val="500"/>
              </a:spcBef>
              <a:spcAft>
                <a:spcPct val="0"/>
              </a:spcAft>
              <a:buClr>
                <a:schemeClr val="dk1"/>
              </a:buClr>
              <a:buSzPts val="1000"/>
              <a:buNone/>
              <a:defRPr sz="1000"/>
            </a:lvl6pPr>
            <a:lvl7pPr marL="3200400" lvl="6" indent="-228600" algn="l">
              <a:lnSpc>
                <a:spcPct val="90000"/>
              </a:lnSpc>
              <a:spcBef>
                <a:spcPts val="500"/>
              </a:spcBef>
              <a:spcAft>
                <a:spcPct val="0"/>
              </a:spcAft>
              <a:buClr>
                <a:schemeClr val="dk1"/>
              </a:buClr>
              <a:buSzPts val="1000"/>
              <a:buNone/>
              <a:defRPr sz="1000"/>
            </a:lvl7pPr>
            <a:lvl8pPr marL="3657600" lvl="7" indent="-228600" algn="l">
              <a:lnSpc>
                <a:spcPct val="90000"/>
              </a:lnSpc>
              <a:spcBef>
                <a:spcPts val="500"/>
              </a:spcBef>
              <a:spcAft>
                <a:spcPct val="0"/>
              </a:spcAft>
              <a:buClr>
                <a:schemeClr val="dk1"/>
              </a:buClr>
              <a:buSzPts val="1000"/>
              <a:buNone/>
              <a:defRPr sz="1000"/>
            </a:lvl8pPr>
            <a:lvl9pPr marL="4114800" lvl="8" indent="-228600" algn="l">
              <a:lnSpc>
                <a:spcPct val="90000"/>
              </a:lnSpc>
              <a:spcBef>
                <a:spcPts val="500"/>
              </a:spcBef>
              <a:spcAft>
                <a:spcPct val="0"/>
              </a:spcAft>
              <a:buClr>
                <a:schemeClr val="dk1"/>
              </a:buClr>
              <a:buSzPts val="1000"/>
              <a:buNone/>
              <a:defRPr sz="1000"/>
            </a:lvl9pPr>
          </a:lstStyle>
          <a:p>
            <a:endParaRPr/>
          </a:p>
        </p:txBody>
      </p:sp>
      <p:sp>
        <p:nvSpPr>
          <p:cNvPr id="68" name="Google Shape;68;p7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ct val="0"/>
              </a:spcBef>
              <a:spcAft>
                <a:spcPct val="0"/>
              </a:spcAft>
              <a:buSzPts val="1400"/>
              <a:buNone/>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69" name="Google Shape;69;p7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ct val="0"/>
              </a:spcBef>
              <a:spcAft>
                <a:spcPct val="0"/>
              </a:spcAft>
              <a:buSzPts val="1400"/>
              <a:buNone/>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70" name="Google Shape;70;p73"/>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1" name="Google Shape;11;p38"/>
          <p:cNvSpPr txBox="1">
            <a:spLocks noGrp="1"/>
          </p:cNvSpPr>
          <p:nvPr>
            <p:ph type="body" idx="1"/>
          </p:nvPr>
        </p:nvSpPr>
        <p:spPr>
          <a:xfrm>
            <a:off x="535709" y="832043"/>
            <a:ext cx="11111346" cy="534492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ct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ct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ct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ctr" rtl="0">
              <a:lnSpc>
                <a:spcPct val="100000"/>
              </a:lnSpc>
              <a:spcBef>
                <a:spcPct val="0"/>
              </a:spcBef>
              <a:spcAft>
                <a:spcPct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8"/>
          <p:cNvSpPr txBox="1">
            <a:spLocks noGrp="1"/>
          </p:cNvSpPr>
          <p:nvPr>
            <p:ph type="sldNum" idx="12"/>
          </p:nvPr>
        </p:nvSpPr>
        <p:spPr>
          <a:xfrm>
            <a:off x="9349510" y="6457661"/>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L="0" marR="0" lvl="0" indent="0" algn="r" rtl="0">
              <a:lnSpc>
                <a:spcPct val="100000"/>
              </a:lnSpc>
              <a:spcBef>
                <a:spcPct val="0"/>
              </a:spcBef>
              <a:spcAft>
                <a:spcPct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1pPr>
            <a:lvl2pPr marL="0" marR="0" lvl="1"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t>‹#›</a:t>
            </a:fld>
            <a:endParaRPr lang="en-US"/>
          </a:p>
        </p:txBody>
      </p:sp>
      <p:pic>
        <p:nvPicPr>
          <p:cNvPr id="2" name="Google Shape;111;p76">
            <a:extLst>
              <a:ext uri="{FF2B5EF4-FFF2-40B4-BE49-F238E27FC236}">
                <a16:creationId xmlns:a16="http://schemas.microsoft.com/office/drawing/2014/main" id="{28B1863E-FEC0-1850-DEEC-798DDCBBF47B}"/>
              </a:ext>
            </a:extLst>
          </p:cNvPr>
          <p:cNvPicPr preferRelativeResize="0"/>
          <p:nvPr userDrawn="1"/>
        </p:nvPicPr>
        <p:blipFill>
          <a:blip r:embed="rId13">
            <a:alphaModFix/>
          </a:blip>
          <a:srcRect l="22326" t="32664" r="11836" b="35101"/>
          <a:stretch>
            <a:fillRect/>
          </a:stretch>
        </p:blipFill>
        <p:spPr>
          <a:xfrm>
            <a:off x="262467" y="258234"/>
            <a:ext cx="1504951" cy="423333"/>
          </a:xfrm>
          <a:prstGeom prst="rect">
            <a:avLst/>
          </a:prstGeom>
          <a:noFill/>
          <a:ln>
            <a:noFill/>
          </a:ln>
        </p:spPr>
      </p:pic>
      <p:grpSp>
        <p:nvGrpSpPr>
          <p:cNvPr id="3" name="Google Shape;112;p76">
            <a:extLst>
              <a:ext uri="{FF2B5EF4-FFF2-40B4-BE49-F238E27FC236}">
                <a16:creationId xmlns:a16="http://schemas.microsoft.com/office/drawing/2014/main" id="{17E3BD69-F425-10D3-474C-86ECFE2A4F0F}"/>
              </a:ext>
            </a:extLst>
          </p:cNvPr>
          <p:cNvGrpSpPr/>
          <p:nvPr userDrawn="1"/>
        </p:nvGrpSpPr>
        <p:grpSpPr>
          <a:xfrm>
            <a:off x="11856720" y="140636"/>
            <a:ext cx="223520" cy="990718"/>
            <a:chOff x="11856720" y="140636"/>
            <a:chExt cx="223520" cy="990718"/>
          </a:xfrm>
        </p:grpSpPr>
        <p:grpSp>
          <p:nvGrpSpPr>
            <p:cNvPr id="4" name="Google Shape;113;p76">
              <a:extLst>
                <a:ext uri="{FF2B5EF4-FFF2-40B4-BE49-F238E27FC236}">
                  <a16:creationId xmlns:a16="http://schemas.microsoft.com/office/drawing/2014/main" id="{14FEC19D-E791-0250-9E87-5AA9896BF4A1}"/>
                </a:ext>
              </a:extLst>
            </p:cNvPr>
            <p:cNvGrpSpPr/>
            <p:nvPr/>
          </p:nvGrpSpPr>
          <p:grpSpPr>
            <a:xfrm>
              <a:off x="11856720" y="660278"/>
              <a:ext cx="223520" cy="471076"/>
              <a:chOff x="9734551" y="3138055"/>
              <a:chExt cx="2457449" cy="1328450"/>
            </a:xfrm>
          </p:grpSpPr>
          <p:sp>
            <p:nvSpPr>
              <p:cNvPr id="8" name="Google Shape;114;p76">
                <a:extLst>
                  <a:ext uri="{FF2B5EF4-FFF2-40B4-BE49-F238E27FC236}">
                    <a16:creationId xmlns:a16="http://schemas.microsoft.com/office/drawing/2014/main" id="{B6BFFDC3-06AC-5703-18E9-A57519E04846}"/>
                  </a:ext>
                </a:extLst>
              </p:cNvPr>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ct val="0"/>
                  </a:spcBef>
                  <a:spcAft>
                    <a:spcPct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9" name="Google Shape;115;p76">
                <a:extLst>
                  <a:ext uri="{FF2B5EF4-FFF2-40B4-BE49-F238E27FC236}">
                    <a16:creationId xmlns:a16="http://schemas.microsoft.com/office/drawing/2014/main" id="{D650CC1D-4942-5654-E087-1C070702087B}"/>
                  </a:ext>
                </a:extLst>
              </p:cNvPr>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ct val="0"/>
                  </a:spcBef>
                  <a:spcAft>
                    <a:spcPct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5" name="Google Shape;116;p76">
              <a:extLst>
                <a:ext uri="{FF2B5EF4-FFF2-40B4-BE49-F238E27FC236}">
                  <a16:creationId xmlns:a16="http://schemas.microsoft.com/office/drawing/2014/main" id="{48321EEF-DE7D-28B5-6E9D-BC407D829594}"/>
                </a:ext>
              </a:extLst>
            </p:cNvPr>
            <p:cNvGrpSpPr/>
            <p:nvPr/>
          </p:nvGrpSpPr>
          <p:grpSpPr>
            <a:xfrm>
              <a:off x="11856720" y="140636"/>
              <a:ext cx="223520" cy="471076"/>
              <a:chOff x="9734551" y="3138055"/>
              <a:chExt cx="2457449" cy="1328450"/>
            </a:xfrm>
          </p:grpSpPr>
          <p:sp>
            <p:nvSpPr>
              <p:cNvPr id="6" name="Google Shape;117;p76">
                <a:extLst>
                  <a:ext uri="{FF2B5EF4-FFF2-40B4-BE49-F238E27FC236}">
                    <a16:creationId xmlns:a16="http://schemas.microsoft.com/office/drawing/2014/main" id="{74AAC7DD-6A02-D8D6-D1CB-5BBCDAC1774F}"/>
                  </a:ext>
                </a:extLst>
              </p:cNvPr>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ct val="0"/>
                  </a:spcBef>
                  <a:spcAft>
                    <a:spcPct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7" name="Google Shape;118;p76">
                <a:extLst>
                  <a:ext uri="{FF2B5EF4-FFF2-40B4-BE49-F238E27FC236}">
                    <a16:creationId xmlns:a16="http://schemas.microsoft.com/office/drawing/2014/main" id="{91DD3646-1FFE-8816-7209-ACCFCCC1BC16}"/>
                  </a:ext>
                </a:extLst>
              </p:cNvPr>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ct val="0"/>
                  </a:spcBef>
                  <a:spcAft>
                    <a:spcPct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15" name="Picture 14" descr="A logo with text overlay&#10;&#10;Description automatically generated">
            <a:extLst>
              <a:ext uri="{FF2B5EF4-FFF2-40B4-BE49-F238E27FC236}">
                <a16:creationId xmlns:a16="http://schemas.microsoft.com/office/drawing/2014/main" id="{52139B2A-ECE2-1B1E-7C02-2BF0D3F2D340}"/>
              </a:ext>
            </a:extLst>
          </p:cNvPr>
          <p:cNvPicPr>
            <a:picLocks noChangeAspect="1"/>
          </p:cNvPicPr>
          <p:nvPr userDrawn="1"/>
        </p:nvPicPr>
        <p:blipFill>
          <a:blip r:embed="rId14"/>
          <a:srcRect l="37906" t="34096" r="9606" b="36394"/>
          <a:stretch>
            <a:fillRect/>
          </a:stretch>
        </p:blipFill>
        <p:spPr>
          <a:xfrm>
            <a:off x="11125200" y="11945"/>
            <a:ext cx="1066800" cy="599768"/>
          </a:xfrm>
          <a:prstGeom prst="rect">
            <a:avLst/>
          </a:prstGeom>
        </p:spPr>
      </p:pic>
      <p:sp>
        <p:nvSpPr>
          <p:cNvPr id="16" name="Google Shape;125;p3">
            <a:extLst>
              <a:ext uri="{FF2B5EF4-FFF2-40B4-BE49-F238E27FC236}">
                <a16:creationId xmlns:a16="http://schemas.microsoft.com/office/drawing/2014/main" id="{9C92DD54-17A7-636B-3D4B-C20DD0F68A2F}"/>
              </a:ext>
            </a:extLst>
          </p:cNvPr>
          <p:cNvSpPr txBox="1"/>
          <p:nvPr userDrawn="1"/>
        </p:nvSpPr>
        <p:spPr>
          <a:xfrm>
            <a:off x="1000124" y="232275"/>
            <a:ext cx="10515600" cy="49385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ct val="0"/>
              </a:spcBef>
              <a:spcAft>
                <a:spcPct val="0"/>
              </a:spcAft>
              <a:buNone/>
            </a:pPr>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hf hdr="0" ftr="0" dt="0"/>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Verdana" panose="020B0604030504040204" pitchFamily="34" charset="0"/>
          <a:ea typeface="Verdana" panose="020B0604030504040204" pitchFamily="34" charset="0"/>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1" name="Google Shape;11;p38"/>
          <p:cNvSpPr txBox="1">
            <a:spLocks noGrp="1"/>
          </p:cNvSpPr>
          <p:nvPr>
            <p:ph type="body" idx="1"/>
          </p:nvPr>
        </p:nvSpPr>
        <p:spPr>
          <a:xfrm>
            <a:off x="535709" y="832043"/>
            <a:ext cx="11111346" cy="534492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ct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ct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ct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ctr" rtl="0">
              <a:lnSpc>
                <a:spcPct val="100000"/>
              </a:lnSpc>
              <a:spcBef>
                <a:spcPct val="0"/>
              </a:spcBef>
              <a:spcAft>
                <a:spcPct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8"/>
          <p:cNvSpPr txBox="1">
            <a:spLocks noGrp="1"/>
          </p:cNvSpPr>
          <p:nvPr>
            <p:ph type="sldNum" idx="12"/>
          </p:nvPr>
        </p:nvSpPr>
        <p:spPr>
          <a:xfrm>
            <a:off x="9349510" y="6457661"/>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L="0" marR="0" lvl="0" indent="0" algn="r" rtl="0">
              <a:lnSpc>
                <a:spcPct val="100000"/>
              </a:lnSpc>
              <a:spcBef>
                <a:spcPct val="0"/>
              </a:spcBef>
              <a:spcAft>
                <a:spcPct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1pPr>
            <a:lvl2pPr marL="0" marR="0" lvl="1"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t>‹#›</a:t>
            </a:fld>
            <a:endParaRPr lang="en-US"/>
          </a:p>
        </p:txBody>
      </p:sp>
      <p:pic>
        <p:nvPicPr>
          <p:cNvPr id="2" name="Google Shape;111;p76">
            <a:extLst>
              <a:ext uri="{FF2B5EF4-FFF2-40B4-BE49-F238E27FC236}">
                <a16:creationId xmlns:a16="http://schemas.microsoft.com/office/drawing/2014/main" id="{28B1863E-FEC0-1850-DEEC-798DDCBBF47B}"/>
              </a:ext>
            </a:extLst>
          </p:cNvPr>
          <p:cNvPicPr preferRelativeResize="0"/>
          <p:nvPr userDrawn="1"/>
        </p:nvPicPr>
        <p:blipFill>
          <a:blip r:embed="rId12">
            <a:alphaModFix/>
          </a:blip>
          <a:srcRect l="22326" t="32664" r="11836" b="35101"/>
          <a:stretch>
            <a:fillRect/>
          </a:stretch>
        </p:blipFill>
        <p:spPr>
          <a:xfrm>
            <a:off x="262467" y="258234"/>
            <a:ext cx="1504951" cy="423333"/>
          </a:xfrm>
          <a:prstGeom prst="rect">
            <a:avLst/>
          </a:prstGeom>
          <a:noFill/>
          <a:ln>
            <a:noFill/>
          </a:ln>
        </p:spPr>
      </p:pic>
      <p:grpSp>
        <p:nvGrpSpPr>
          <p:cNvPr id="3" name="Google Shape;112;p76">
            <a:extLst>
              <a:ext uri="{FF2B5EF4-FFF2-40B4-BE49-F238E27FC236}">
                <a16:creationId xmlns:a16="http://schemas.microsoft.com/office/drawing/2014/main" id="{17E3BD69-F425-10D3-474C-86ECFE2A4F0F}"/>
              </a:ext>
            </a:extLst>
          </p:cNvPr>
          <p:cNvGrpSpPr/>
          <p:nvPr userDrawn="1"/>
        </p:nvGrpSpPr>
        <p:grpSpPr>
          <a:xfrm>
            <a:off x="11856720" y="140636"/>
            <a:ext cx="223520" cy="990718"/>
            <a:chOff x="11856720" y="140636"/>
            <a:chExt cx="223520" cy="990718"/>
          </a:xfrm>
        </p:grpSpPr>
        <p:grpSp>
          <p:nvGrpSpPr>
            <p:cNvPr id="4" name="Google Shape;113;p76">
              <a:extLst>
                <a:ext uri="{FF2B5EF4-FFF2-40B4-BE49-F238E27FC236}">
                  <a16:creationId xmlns:a16="http://schemas.microsoft.com/office/drawing/2014/main" id="{14FEC19D-E791-0250-9E87-5AA9896BF4A1}"/>
                </a:ext>
              </a:extLst>
            </p:cNvPr>
            <p:cNvGrpSpPr/>
            <p:nvPr/>
          </p:nvGrpSpPr>
          <p:grpSpPr>
            <a:xfrm>
              <a:off x="11856720" y="660278"/>
              <a:ext cx="223520" cy="471076"/>
              <a:chOff x="9734551" y="3138055"/>
              <a:chExt cx="2457449" cy="1328450"/>
            </a:xfrm>
          </p:grpSpPr>
          <p:sp>
            <p:nvSpPr>
              <p:cNvPr id="8" name="Google Shape;114;p76">
                <a:extLst>
                  <a:ext uri="{FF2B5EF4-FFF2-40B4-BE49-F238E27FC236}">
                    <a16:creationId xmlns:a16="http://schemas.microsoft.com/office/drawing/2014/main" id="{B6BFFDC3-06AC-5703-18E9-A57519E04846}"/>
                  </a:ext>
                </a:extLst>
              </p:cNvPr>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ct val="0"/>
                  </a:spcBef>
                  <a:spcAft>
                    <a:spcPct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9" name="Google Shape;115;p76">
                <a:extLst>
                  <a:ext uri="{FF2B5EF4-FFF2-40B4-BE49-F238E27FC236}">
                    <a16:creationId xmlns:a16="http://schemas.microsoft.com/office/drawing/2014/main" id="{D650CC1D-4942-5654-E087-1C070702087B}"/>
                  </a:ext>
                </a:extLst>
              </p:cNvPr>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ct val="0"/>
                  </a:spcBef>
                  <a:spcAft>
                    <a:spcPct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5" name="Google Shape;116;p76">
              <a:extLst>
                <a:ext uri="{FF2B5EF4-FFF2-40B4-BE49-F238E27FC236}">
                  <a16:creationId xmlns:a16="http://schemas.microsoft.com/office/drawing/2014/main" id="{48321EEF-DE7D-28B5-6E9D-BC407D829594}"/>
                </a:ext>
              </a:extLst>
            </p:cNvPr>
            <p:cNvGrpSpPr/>
            <p:nvPr/>
          </p:nvGrpSpPr>
          <p:grpSpPr>
            <a:xfrm>
              <a:off x="11856720" y="140636"/>
              <a:ext cx="223520" cy="471076"/>
              <a:chOff x="9734551" y="3138055"/>
              <a:chExt cx="2457449" cy="1328450"/>
            </a:xfrm>
          </p:grpSpPr>
          <p:sp>
            <p:nvSpPr>
              <p:cNvPr id="6" name="Google Shape;117;p76">
                <a:extLst>
                  <a:ext uri="{FF2B5EF4-FFF2-40B4-BE49-F238E27FC236}">
                    <a16:creationId xmlns:a16="http://schemas.microsoft.com/office/drawing/2014/main" id="{74AAC7DD-6A02-D8D6-D1CB-5BBCDAC1774F}"/>
                  </a:ext>
                </a:extLst>
              </p:cNvPr>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ct val="0"/>
                  </a:spcBef>
                  <a:spcAft>
                    <a:spcPct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7" name="Google Shape;118;p76">
                <a:extLst>
                  <a:ext uri="{FF2B5EF4-FFF2-40B4-BE49-F238E27FC236}">
                    <a16:creationId xmlns:a16="http://schemas.microsoft.com/office/drawing/2014/main" id="{91DD3646-1FFE-8816-7209-ACCFCCC1BC16}"/>
                  </a:ext>
                </a:extLst>
              </p:cNvPr>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ct val="0"/>
                  </a:spcBef>
                  <a:spcAft>
                    <a:spcPct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15" name="Picture 14" descr="A logo with text overlay&#10;&#10;Description automatically generated">
            <a:extLst>
              <a:ext uri="{FF2B5EF4-FFF2-40B4-BE49-F238E27FC236}">
                <a16:creationId xmlns:a16="http://schemas.microsoft.com/office/drawing/2014/main" id="{52139B2A-ECE2-1B1E-7C02-2BF0D3F2D340}"/>
              </a:ext>
            </a:extLst>
          </p:cNvPr>
          <p:cNvPicPr>
            <a:picLocks noChangeAspect="1"/>
          </p:cNvPicPr>
          <p:nvPr userDrawn="1"/>
        </p:nvPicPr>
        <p:blipFill>
          <a:blip r:embed="rId13"/>
          <a:srcRect l="37906" t="34096" r="9606" b="36394"/>
          <a:stretch>
            <a:fillRect/>
          </a:stretch>
        </p:blipFill>
        <p:spPr>
          <a:xfrm>
            <a:off x="11125200" y="11945"/>
            <a:ext cx="1066800" cy="599768"/>
          </a:xfrm>
          <a:prstGeom prst="rect">
            <a:avLst/>
          </a:prstGeom>
        </p:spPr>
      </p:pic>
      <p:sp>
        <p:nvSpPr>
          <p:cNvPr id="16" name="Google Shape;125;p3">
            <a:extLst>
              <a:ext uri="{FF2B5EF4-FFF2-40B4-BE49-F238E27FC236}">
                <a16:creationId xmlns:a16="http://schemas.microsoft.com/office/drawing/2014/main" id="{9C92DD54-17A7-636B-3D4B-C20DD0F68A2F}"/>
              </a:ext>
            </a:extLst>
          </p:cNvPr>
          <p:cNvSpPr txBox="1"/>
          <p:nvPr userDrawn="1"/>
        </p:nvSpPr>
        <p:spPr>
          <a:xfrm>
            <a:off x="1000124" y="232275"/>
            <a:ext cx="10515600" cy="49385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ct val="0"/>
              </a:spcBef>
              <a:spcAft>
                <a:spcPct val="0"/>
              </a:spcAft>
              <a:buNone/>
            </a:pPr>
            <a:endParaRPr/>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Lst>
  <p:transition/>
  <p:hf hdr="0" ftr="0" dt="0"/>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Verdana" panose="020B0604030504040204" pitchFamily="34" charset="0"/>
          <a:ea typeface="Verdana" panose="020B0604030504040204" pitchFamily="34" charset="0"/>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12.xml"/><Relationship Id="rId4" Type="http://schemas.openxmlformats.org/officeDocument/2006/relationships/image" Target="../media/image35.jpeg"/></Relationships>
</file>

<file path=ppt/slides/_rels/slide2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12.xml"/><Relationship Id="rId4" Type="http://schemas.openxmlformats.org/officeDocument/2006/relationships/image" Target="../media/image38.jpeg"/></Relationships>
</file>

<file path=ppt/slides/_rels/slide2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45.jpg"/><Relationship Id="rId1" Type="http://schemas.openxmlformats.org/officeDocument/2006/relationships/slideLayout" Target="../slideLayouts/slideLayout12.xml"/><Relationship Id="rId4" Type="http://schemas.openxmlformats.org/officeDocument/2006/relationships/image" Target="../media/image46.jpe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51.jp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jpeg"/><Relationship Id="rId3" Type="http://schemas.openxmlformats.org/officeDocument/2006/relationships/image" Target="../media/image53.jpeg"/><Relationship Id="rId7" Type="http://schemas.openxmlformats.org/officeDocument/2006/relationships/image" Target="../media/image57.png"/><Relationship Id="rId12" Type="http://schemas.openxmlformats.org/officeDocument/2006/relationships/image" Target="../media/image62.jpeg"/><Relationship Id="rId2" Type="http://schemas.openxmlformats.org/officeDocument/2006/relationships/image" Target="../media/image52.jpeg"/><Relationship Id="rId16" Type="http://schemas.openxmlformats.org/officeDocument/2006/relationships/image" Target="../media/image66.jpeg"/><Relationship Id="rId1" Type="http://schemas.openxmlformats.org/officeDocument/2006/relationships/slideLayout" Target="../slideLayouts/slideLayout12.xml"/><Relationship Id="rId6" Type="http://schemas.openxmlformats.org/officeDocument/2006/relationships/image" Target="../media/image56.jpeg"/><Relationship Id="rId11" Type="http://schemas.openxmlformats.org/officeDocument/2006/relationships/image" Target="../media/image61.png"/><Relationship Id="rId5" Type="http://schemas.openxmlformats.org/officeDocument/2006/relationships/image" Target="../media/image55.jpeg"/><Relationship Id="rId15" Type="http://schemas.openxmlformats.org/officeDocument/2006/relationships/image" Target="../media/image65.jpeg"/><Relationship Id="rId10" Type="http://schemas.openxmlformats.org/officeDocument/2006/relationships/image" Target="../media/image60.png"/><Relationship Id="rId4" Type="http://schemas.openxmlformats.org/officeDocument/2006/relationships/image" Target="../media/image54.jpeg"/><Relationship Id="rId9" Type="http://schemas.openxmlformats.org/officeDocument/2006/relationships/image" Target="../media/image59.png"/><Relationship Id="rId14" Type="http://schemas.openxmlformats.org/officeDocument/2006/relationships/image" Target="../media/image64.jpeg"/></Relationships>
</file>

<file path=ppt/slides/_rels/slide42.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image" Target="../media/image68.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image" Target="../media/image67.jpeg"/><Relationship Id="rId16" Type="http://schemas.openxmlformats.org/officeDocument/2006/relationships/image" Target="../media/image80.png"/><Relationship Id="rId1" Type="http://schemas.openxmlformats.org/officeDocument/2006/relationships/slideLayout" Target="../slideLayouts/slideLayout12.xml"/><Relationship Id="rId6" Type="http://schemas.openxmlformats.org/officeDocument/2006/relationships/image" Target="../media/image56.jpeg"/><Relationship Id="rId11" Type="http://schemas.openxmlformats.org/officeDocument/2006/relationships/image" Target="../media/image75.png"/><Relationship Id="rId5" Type="http://schemas.openxmlformats.org/officeDocument/2006/relationships/image" Target="../media/image70.png"/><Relationship Id="rId15" Type="http://schemas.openxmlformats.org/officeDocument/2006/relationships/image" Target="../media/image79.png"/><Relationship Id="rId10" Type="http://schemas.openxmlformats.org/officeDocument/2006/relationships/image" Target="../media/image74.png"/><Relationship Id="rId4" Type="http://schemas.openxmlformats.org/officeDocument/2006/relationships/image" Target="../media/image69.png"/><Relationship Id="rId9" Type="http://schemas.openxmlformats.org/officeDocument/2006/relationships/image" Target="../media/image73.png"/><Relationship Id="rId14" Type="http://schemas.openxmlformats.org/officeDocument/2006/relationships/image" Target="../media/image7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8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Google Shape;87;p1"/>
          <p:cNvPicPr preferRelativeResize="0"/>
          <p:nvPr/>
        </p:nvPicPr>
        <p:blipFill>
          <a:blip r:embed="rId3">
            <a:alphaModFix amt="20000"/>
          </a:blip>
          <a:srcRect l="1514" r="2310" b="19493"/>
          <a:stretch>
            <a:fillRect/>
          </a:stretch>
        </p:blipFill>
        <p:spPr>
          <a:xfrm>
            <a:off x="-1235" y="7409"/>
            <a:ext cx="12272787" cy="6858000"/>
          </a:xfrm>
          <a:prstGeom prst="rect">
            <a:avLst/>
          </a:prstGeom>
          <a:noFill/>
          <a:ln>
            <a:noFill/>
          </a:ln>
        </p:spPr>
      </p:pic>
      <p:sp>
        <p:nvSpPr>
          <p:cNvPr id="18" name="Google Shape;88;p1">
            <a:extLst>
              <a:ext uri="{FF2B5EF4-FFF2-40B4-BE49-F238E27FC236}">
                <a16:creationId xmlns:a16="http://schemas.microsoft.com/office/drawing/2014/main" id="{41C1DFA0-0785-2568-122E-54EE763C99F8}"/>
              </a:ext>
            </a:extLst>
          </p:cNvPr>
          <p:cNvSpPr txBox="1"/>
          <p:nvPr/>
        </p:nvSpPr>
        <p:spPr>
          <a:xfrm>
            <a:off x="2993206" y="3169296"/>
            <a:ext cx="6383867" cy="646331"/>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ct val="0"/>
              </a:spcBef>
              <a:spcAft>
                <a:spcPct val="0"/>
              </a:spcAft>
              <a:buClr>
                <a:srgbClr val="000000"/>
              </a:buClr>
              <a:buSzPts val="3600"/>
              <a:buFont typeface="Arial"/>
              <a:buNone/>
            </a:pPr>
            <a:r>
              <a:rPr lang="en-US" sz="3600" b="0" i="0" u="none" strike="noStrike" cap="none">
                <a:solidFill>
                  <a:srgbClr val="8C212C"/>
                </a:solidFill>
                <a:latin typeface="Times New Roman" panose="02020603050405020304" pitchFamily="18" charset="0"/>
                <a:cs typeface="Times New Roman" panose="02020603050405020304" pitchFamily="18" charset="0"/>
                <a:sym typeface="Arial"/>
              </a:rPr>
              <a:t>GITAM UNIVERSITY</a:t>
            </a:r>
            <a:endParaRPr sz="1400" b="0" i="0" u="none" strike="noStrike" cap="none">
              <a:solidFill>
                <a:srgbClr val="000000"/>
              </a:solidFill>
              <a:latin typeface="Times New Roman" panose="02020603050405020304" pitchFamily="18" charset="0"/>
              <a:cs typeface="Times New Roman" panose="02020603050405020304" pitchFamily="18" charset="0"/>
              <a:sym typeface="Arial"/>
            </a:endParaRPr>
          </a:p>
        </p:txBody>
      </p:sp>
      <p:grpSp>
        <p:nvGrpSpPr>
          <p:cNvPr id="19" name="Google Shape;89;p1">
            <a:extLst>
              <a:ext uri="{FF2B5EF4-FFF2-40B4-BE49-F238E27FC236}">
                <a16:creationId xmlns:a16="http://schemas.microsoft.com/office/drawing/2014/main" id="{D7AEBECE-68AC-5DAA-6B8D-FE75EBF5BC8A}"/>
              </a:ext>
            </a:extLst>
          </p:cNvPr>
          <p:cNvGrpSpPr/>
          <p:nvPr/>
        </p:nvGrpSpPr>
        <p:grpSpPr>
          <a:xfrm>
            <a:off x="0" y="3139018"/>
            <a:ext cx="12192000" cy="594783"/>
            <a:chOff x="0" y="3138055"/>
            <a:chExt cx="12192000" cy="595746"/>
          </a:xfrm>
        </p:grpSpPr>
        <p:sp>
          <p:nvSpPr>
            <p:cNvPr id="20" name="Google Shape;90;p1">
              <a:extLst>
                <a:ext uri="{FF2B5EF4-FFF2-40B4-BE49-F238E27FC236}">
                  <a16:creationId xmlns:a16="http://schemas.microsoft.com/office/drawing/2014/main" id="{7C5BC003-0D93-5331-2EBC-C57EC920F48F}"/>
                </a:ext>
              </a:extLst>
            </p:cNvPr>
            <p:cNvSpPr/>
            <p:nvPr/>
          </p:nvSpPr>
          <p:spPr>
            <a:xfrm>
              <a:off x="0" y="3138055"/>
              <a:ext cx="2432051" cy="595746"/>
            </a:xfrm>
            <a:prstGeom prst="rect">
              <a:avLst/>
            </a:prstGeom>
            <a:solidFill>
              <a:srgbClr val="DF2A36"/>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ct val="0"/>
                </a:spcBef>
                <a:spcAft>
                  <a:spcPct val="0"/>
                </a:spcAft>
                <a:buClr>
                  <a:srgbClr val="000000"/>
                </a:buClr>
                <a:buSzPts val="1351"/>
                <a:buFont typeface="Arial"/>
                <a:buNone/>
              </a:pPr>
              <a:r>
                <a:rPr lang="en-US" sz="1351" b="0" i="0" u="none" strike="noStrike" cap="none">
                  <a:solidFill>
                    <a:schemeClr val="lt1"/>
                  </a:solidFill>
                  <a:latin typeface="Times New Roman" panose="02020603050405020304" pitchFamily="18" charset="0"/>
                  <a:ea typeface="Calibri"/>
                  <a:cs typeface="Times New Roman" panose="02020603050405020304" pitchFamily="18" charset="0"/>
                  <a:sym typeface="Calibri"/>
                </a:rPr>
                <a:t>AY 2021-25</a:t>
              </a:r>
              <a:endParaRPr sz="1351" b="0" i="0" u="none" strike="noStrike" cap="none">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21" name="Google Shape;91;p1">
              <a:extLst>
                <a:ext uri="{FF2B5EF4-FFF2-40B4-BE49-F238E27FC236}">
                  <a16:creationId xmlns:a16="http://schemas.microsoft.com/office/drawing/2014/main" id="{64B36591-E87A-5789-7A22-C4C4A855D39B}"/>
                </a:ext>
              </a:extLst>
            </p:cNvPr>
            <p:cNvSpPr/>
            <p:nvPr/>
          </p:nvSpPr>
          <p:spPr>
            <a:xfrm>
              <a:off x="9734551" y="3138055"/>
              <a:ext cx="2457449" cy="595746"/>
            </a:xfrm>
            <a:prstGeom prst="rect">
              <a:avLst/>
            </a:prstGeom>
            <a:solidFill>
              <a:srgbClr val="DF2A36"/>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ct val="0"/>
                </a:spcBef>
                <a:spcAft>
                  <a:spcPct val="0"/>
                </a:spcAft>
                <a:buClr>
                  <a:srgbClr val="000000"/>
                </a:buClr>
                <a:buSzPts val="1351"/>
                <a:buFont typeface="Arial"/>
                <a:buNone/>
              </a:pPr>
              <a:r>
                <a:rPr lang="en-US" sz="1351">
                  <a:solidFill>
                    <a:schemeClr val="lt1"/>
                  </a:solidFill>
                  <a:latin typeface="Times New Roman" panose="02020603050405020304" pitchFamily="18" charset="0"/>
                  <a:ea typeface="Calibri"/>
                  <a:cs typeface="Times New Roman" panose="02020603050405020304" pitchFamily="18" charset="0"/>
                  <a:sym typeface="Calibri"/>
                </a:rPr>
                <a:t>Capstone Project</a:t>
              </a:r>
            </a:p>
            <a:p>
              <a:pPr marL="0" marR="0" lvl="0" indent="0" algn="ctr" rtl="0">
                <a:lnSpc>
                  <a:spcPct val="100000"/>
                </a:lnSpc>
                <a:spcBef>
                  <a:spcPct val="0"/>
                </a:spcBef>
                <a:spcAft>
                  <a:spcPct val="0"/>
                </a:spcAft>
                <a:buClr>
                  <a:srgbClr val="000000"/>
                </a:buClr>
                <a:buSzPts val="1351"/>
                <a:buFont typeface="Arial"/>
                <a:buNone/>
              </a:pPr>
              <a:r>
                <a:rPr lang="en-US" sz="1351">
                  <a:solidFill>
                    <a:schemeClr val="lt1"/>
                  </a:solidFill>
                  <a:latin typeface="Times New Roman" panose="02020603050405020304" pitchFamily="18" charset="0"/>
                  <a:ea typeface="Calibri"/>
                  <a:cs typeface="Times New Roman" panose="02020603050405020304" pitchFamily="18" charset="0"/>
                  <a:sym typeface="Calibri"/>
                </a:rPr>
                <a:t>Course Code:PROJ2999</a:t>
              </a:r>
              <a:endParaRPr sz="1351" b="0" i="0" u="none" strike="noStrike" cap="none">
                <a:solidFill>
                  <a:schemeClr val="lt1"/>
                </a:solidFill>
                <a:latin typeface="Times New Roman" panose="02020603050405020304" pitchFamily="18" charset="0"/>
                <a:ea typeface="Calibri"/>
                <a:cs typeface="Times New Roman" panose="02020603050405020304" pitchFamily="18" charset="0"/>
                <a:sym typeface="Calibri"/>
              </a:endParaRPr>
            </a:p>
          </p:txBody>
        </p:sp>
      </p:grpSp>
      <p:sp>
        <p:nvSpPr>
          <p:cNvPr id="22" name="Google Shape;93;p1">
            <a:extLst>
              <a:ext uri="{FF2B5EF4-FFF2-40B4-BE49-F238E27FC236}">
                <a16:creationId xmlns:a16="http://schemas.microsoft.com/office/drawing/2014/main" id="{22DF15EE-EC3C-95AD-F8F9-67AFDA155B1F}"/>
              </a:ext>
            </a:extLst>
          </p:cNvPr>
          <p:cNvSpPr/>
          <p:nvPr/>
        </p:nvSpPr>
        <p:spPr>
          <a:xfrm>
            <a:off x="3060700" y="6148918"/>
            <a:ext cx="6096000" cy="27699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ct val="0"/>
              </a:spcBef>
              <a:spcAft>
                <a:spcPct val="0"/>
              </a:spcAft>
              <a:buClr>
                <a:srgbClr val="000000"/>
              </a:buClr>
              <a:buSzPts val="1200"/>
              <a:buFont typeface="Arial"/>
              <a:buNone/>
            </a:pPr>
            <a:r>
              <a:rPr lang="en-US" sz="1200" b="0" i="0" u="none" strike="noStrike" cap="none">
                <a:solidFill>
                  <a:srgbClr val="7F7F7F"/>
                </a:solidFill>
                <a:latin typeface="Times New Roman" panose="02020603050405020304" pitchFamily="18" charset="0"/>
                <a:ea typeface="Montserrat Medium"/>
                <a:cs typeface="Times New Roman" panose="02020603050405020304" pitchFamily="18" charset="0"/>
                <a:sym typeface="Montserrat Medium"/>
              </a:rPr>
              <a:t>www.gitamedu.com</a:t>
            </a:r>
            <a:endParaRPr sz="1200" b="0" i="0" u="none" strike="noStrike" cap="none">
              <a:solidFill>
                <a:srgbClr val="7F7F7F"/>
              </a:solidFill>
              <a:latin typeface="Times New Roman" panose="02020603050405020304" pitchFamily="18" charset="0"/>
              <a:ea typeface="Montserrat Medium"/>
              <a:cs typeface="Times New Roman" panose="02020603050405020304" pitchFamily="18" charset="0"/>
              <a:sym typeface="Montserrat Medium"/>
            </a:endParaRPr>
          </a:p>
        </p:txBody>
      </p:sp>
      <p:grpSp>
        <p:nvGrpSpPr>
          <p:cNvPr id="23" name="Google Shape;94;p1">
            <a:extLst>
              <a:ext uri="{FF2B5EF4-FFF2-40B4-BE49-F238E27FC236}">
                <a16:creationId xmlns:a16="http://schemas.microsoft.com/office/drawing/2014/main" id="{F5BEEB1E-05EC-6990-874F-446AEE970D95}"/>
              </a:ext>
            </a:extLst>
          </p:cNvPr>
          <p:cNvGrpSpPr/>
          <p:nvPr/>
        </p:nvGrpSpPr>
        <p:grpSpPr>
          <a:xfrm rot="2700000">
            <a:off x="5984712" y="5183993"/>
            <a:ext cx="231043" cy="225933"/>
            <a:chOff x="11087593" y="13905"/>
            <a:chExt cx="1085533" cy="1061509"/>
          </a:xfrm>
        </p:grpSpPr>
        <p:sp>
          <p:nvSpPr>
            <p:cNvPr id="24" name="Google Shape;95;p1">
              <a:extLst>
                <a:ext uri="{FF2B5EF4-FFF2-40B4-BE49-F238E27FC236}">
                  <a16:creationId xmlns:a16="http://schemas.microsoft.com/office/drawing/2014/main" id="{BFB010D9-CF78-2135-8408-C54E01CBA878}"/>
                </a:ext>
              </a:extLst>
            </p:cNvPr>
            <p:cNvSpPr/>
            <p:nvPr/>
          </p:nvSpPr>
          <p:spPr>
            <a:xfrm>
              <a:off x="11087593" y="548342"/>
              <a:ext cx="537028" cy="527072"/>
            </a:xfrm>
            <a:prstGeom prst="rect">
              <a:avLst/>
            </a:prstGeom>
            <a:solidFill>
              <a:srgbClr val="DF2A36"/>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ct val="0"/>
                </a:spcBef>
                <a:spcAft>
                  <a:spcPct val="0"/>
                </a:spcAft>
                <a:buClr>
                  <a:srgbClr val="000000"/>
                </a:buClr>
                <a:buSzPts val="1351"/>
                <a:buFont typeface="Arial"/>
                <a:buNone/>
              </a:pPr>
              <a:endParaRPr sz="1351" b="0" i="0" u="none" strike="noStrike" cap="none">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25" name="Google Shape;96;p1">
              <a:extLst>
                <a:ext uri="{FF2B5EF4-FFF2-40B4-BE49-F238E27FC236}">
                  <a16:creationId xmlns:a16="http://schemas.microsoft.com/office/drawing/2014/main" id="{77B7DB8A-5BE7-DEFB-D97A-7D46146B6164}"/>
                </a:ext>
              </a:extLst>
            </p:cNvPr>
            <p:cNvSpPr/>
            <p:nvPr/>
          </p:nvSpPr>
          <p:spPr>
            <a:xfrm>
              <a:off x="11636098" y="13905"/>
              <a:ext cx="537028" cy="527079"/>
            </a:xfrm>
            <a:prstGeom prst="rect">
              <a:avLst/>
            </a:prstGeom>
            <a:solidFill>
              <a:srgbClr val="3A3A70"/>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ct val="0"/>
                </a:spcBef>
                <a:spcAft>
                  <a:spcPct val="0"/>
                </a:spcAft>
                <a:buClr>
                  <a:srgbClr val="000000"/>
                </a:buClr>
                <a:buSzPts val="1351"/>
                <a:buFont typeface="Arial"/>
                <a:buNone/>
              </a:pPr>
              <a:endParaRPr sz="1351" b="0" i="0" u="none" strike="noStrike" cap="none">
                <a:solidFill>
                  <a:schemeClr val="lt1"/>
                </a:solidFill>
                <a:latin typeface="Times New Roman" panose="02020603050405020304" pitchFamily="18" charset="0"/>
                <a:ea typeface="Calibri"/>
                <a:cs typeface="Times New Roman" panose="02020603050405020304" pitchFamily="18" charset="0"/>
                <a:sym typeface="Calibri"/>
              </a:endParaRPr>
            </a:p>
          </p:txBody>
        </p:sp>
      </p:grpSp>
      <p:pic>
        <p:nvPicPr>
          <p:cNvPr id="26" name="Google Shape;97;p1">
            <a:extLst>
              <a:ext uri="{FF2B5EF4-FFF2-40B4-BE49-F238E27FC236}">
                <a16:creationId xmlns:a16="http://schemas.microsoft.com/office/drawing/2014/main" id="{9F1E3324-D25D-4738-8BB1-E4E0F4DC9D5E}"/>
              </a:ext>
            </a:extLst>
          </p:cNvPr>
          <p:cNvPicPr preferRelativeResize="0"/>
          <p:nvPr/>
        </p:nvPicPr>
        <p:blipFill>
          <a:blip r:embed="rId4">
            <a:alphaModFix/>
          </a:blip>
          <a:srcRect l="22328" t="32664" r="61002" b="35101"/>
          <a:stretch>
            <a:fillRect/>
          </a:stretch>
        </p:blipFill>
        <p:spPr>
          <a:xfrm>
            <a:off x="5367867" y="1325034"/>
            <a:ext cx="1534584" cy="1699684"/>
          </a:xfrm>
          <a:prstGeom prst="rect">
            <a:avLst/>
          </a:prstGeom>
          <a:noFill/>
          <a:ln>
            <a:noFill/>
          </a:ln>
        </p:spPr>
      </p:pic>
      <p:sp>
        <p:nvSpPr>
          <p:cNvPr id="27" name="Google Shape;104;p1">
            <a:extLst>
              <a:ext uri="{FF2B5EF4-FFF2-40B4-BE49-F238E27FC236}">
                <a16:creationId xmlns:a16="http://schemas.microsoft.com/office/drawing/2014/main" id="{1905E180-1991-1687-E7D7-C00FFBDE9210}"/>
              </a:ext>
            </a:extLst>
          </p:cNvPr>
          <p:cNvSpPr/>
          <p:nvPr/>
        </p:nvSpPr>
        <p:spPr>
          <a:xfrm>
            <a:off x="2904067" y="4430594"/>
            <a:ext cx="6096000" cy="64629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ct val="0"/>
              </a:spcBef>
              <a:spcAft>
                <a:spcPct val="0"/>
              </a:spcAft>
              <a:buClr>
                <a:srgbClr val="000000"/>
              </a:buClr>
              <a:buSzPts val="1800"/>
              <a:buFont typeface="Arial"/>
              <a:buNone/>
            </a:pPr>
            <a:r>
              <a:rPr lang="en-US" sz="1800" b="1" i="0" u="none" strike="noStrike" cap="none">
                <a:solidFill>
                  <a:schemeClr val="dk1"/>
                </a:solidFill>
                <a:latin typeface="Times New Roman" panose="02020603050405020304" pitchFamily="18" charset="0"/>
                <a:ea typeface="Montserrat Medium"/>
                <a:cs typeface="Times New Roman" panose="02020603050405020304" pitchFamily="18" charset="0"/>
                <a:sym typeface="Montserrat Medium"/>
              </a:rPr>
              <a:t>Department of Electrical Electronics and Communication Engineering</a:t>
            </a:r>
            <a:endParaRPr sz="1800" b="1" i="0" u="none" strike="noStrike" cap="none">
              <a:solidFill>
                <a:schemeClr val="dk1"/>
              </a:solidFill>
              <a:latin typeface="Times New Roman" panose="02020603050405020304" pitchFamily="18" charset="0"/>
              <a:cs typeface="Times New Roman" panose="02020603050405020304" pitchFamily="18" charset="0"/>
              <a:sym typeface="Arial"/>
            </a:endParaRPr>
          </a:p>
        </p:txBody>
      </p:sp>
      <p:sp>
        <p:nvSpPr>
          <p:cNvPr id="28" name="Google Shape;105;p1">
            <a:extLst>
              <a:ext uri="{FF2B5EF4-FFF2-40B4-BE49-F238E27FC236}">
                <a16:creationId xmlns:a16="http://schemas.microsoft.com/office/drawing/2014/main" id="{5700D057-35E9-68CD-2153-B57424118613}"/>
              </a:ext>
            </a:extLst>
          </p:cNvPr>
          <p:cNvSpPr/>
          <p:nvPr/>
        </p:nvSpPr>
        <p:spPr>
          <a:xfrm>
            <a:off x="9156700" y="5791918"/>
            <a:ext cx="2926946" cy="307777"/>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ct val="0"/>
              </a:spcBef>
              <a:spcAft>
                <a:spcPct val="0"/>
              </a:spcAft>
              <a:buClr>
                <a:srgbClr val="000000"/>
              </a:buClr>
              <a:buSzPts val="1400"/>
              <a:buFont typeface="Arial"/>
              <a:buNone/>
            </a:pPr>
            <a:endParaRPr sz="1400" b="1" i="0" u="none" strike="noStrike" cap="none">
              <a:solidFill>
                <a:schemeClr val="dk1"/>
              </a:solidFill>
              <a:latin typeface="Times New Roman" panose="02020603050405020304" pitchFamily="18" charset="0"/>
              <a:cs typeface="Times New Roman" panose="02020603050405020304" pitchFamily="18" charset="0"/>
              <a:sym typeface="Arial"/>
            </a:endParaRPr>
          </a:p>
        </p:txBody>
      </p:sp>
      <p:sp>
        <p:nvSpPr>
          <p:cNvPr id="29" name="Google Shape;106;p1">
            <a:extLst>
              <a:ext uri="{FF2B5EF4-FFF2-40B4-BE49-F238E27FC236}">
                <a16:creationId xmlns:a16="http://schemas.microsoft.com/office/drawing/2014/main" id="{145694F0-5880-6521-B61E-C0EEFD8F5BD9}"/>
              </a:ext>
            </a:extLst>
          </p:cNvPr>
          <p:cNvSpPr/>
          <p:nvPr/>
        </p:nvSpPr>
        <p:spPr>
          <a:xfrm>
            <a:off x="3135086" y="432083"/>
            <a:ext cx="5556738" cy="594783"/>
          </a:xfrm>
          <a:prstGeom prst="rect">
            <a:avLst/>
          </a:prstGeom>
          <a:solidFill>
            <a:schemeClr val="accent4"/>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lvl="0" algn="ctr">
              <a:buSzPts val="1800"/>
            </a:pPr>
            <a:r>
              <a:rPr lang="en-US" sz="1800" b="1" dirty="0">
                <a:solidFill>
                  <a:schemeClr val="dk1"/>
                </a:solidFill>
                <a:latin typeface="Times New Roman" panose="02020603050405020304" pitchFamily="18" charset="0"/>
                <a:ea typeface="Montserrat"/>
                <a:cs typeface="Times New Roman" panose="02020603050405020304" pitchFamily="18" charset="0"/>
                <a:sym typeface="Montserrat"/>
              </a:rPr>
              <a:t>Utilizing ZYNQ 7000 SOC For Automated Plant Disease Detection</a:t>
            </a:r>
            <a:endParaRPr lang="en-US" sz="1800" b="1" i="0" u="none" strike="noStrike" cap="none" dirty="0">
              <a:solidFill>
                <a:schemeClr val="dk1"/>
              </a:solidFill>
              <a:latin typeface="Times New Roman" panose="02020603050405020304" pitchFamily="18" charset="0"/>
              <a:ea typeface="Montserrat"/>
              <a:cs typeface="Times New Roman" panose="02020603050405020304" pitchFamily="18" charset="0"/>
              <a:sym typeface="Montserrat"/>
            </a:endParaRPr>
          </a:p>
        </p:txBody>
      </p:sp>
      <p:sp>
        <p:nvSpPr>
          <p:cNvPr id="30" name="Google Shape;111;p1">
            <a:extLst>
              <a:ext uri="{FF2B5EF4-FFF2-40B4-BE49-F238E27FC236}">
                <a16:creationId xmlns:a16="http://schemas.microsoft.com/office/drawing/2014/main" id="{01674709-5ECB-6295-779F-88C24CFEEBE4}"/>
              </a:ext>
            </a:extLst>
          </p:cNvPr>
          <p:cNvSpPr/>
          <p:nvPr/>
        </p:nvSpPr>
        <p:spPr>
          <a:xfrm>
            <a:off x="66259" y="5253329"/>
            <a:ext cx="4626321" cy="138495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rtl="0">
              <a:lnSpc>
                <a:spcPct val="100000"/>
              </a:lnSpc>
              <a:spcBef>
                <a:spcPct val="0"/>
              </a:spcBef>
              <a:spcAft>
                <a:spcPct val="0"/>
              </a:spcAft>
              <a:buClr>
                <a:srgbClr val="000000"/>
              </a:buClr>
              <a:buSzPts val="1400"/>
              <a:buFont typeface="Arial"/>
              <a:buNone/>
            </a:pPr>
            <a:r>
              <a:rPr lang="en-US" sz="1400" b="1" i="0" u="none" strike="noStrike" cap="none">
                <a:solidFill>
                  <a:schemeClr val="dk1"/>
                </a:solidFill>
                <a:latin typeface="Times New Roman" panose="02020603050405020304" pitchFamily="18" charset="0"/>
                <a:ea typeface="Montserrat Medium"/>
                <a:cs typeface="Times New Roman" panose="02020603050405020304" pitchFamily="18" charset="0"/>
                <a:sym typeface="Montserrat Medium"/>
              </a:rPr>
              <a:t>Project Team: </a:t>
            </a:r>
          </a:p>
          <a:p>
            <a:pPr marL="285750" marR="0" lvl="0" indent="-285750" rtl="0">
              <a:lnSpc>
                <a:spcPct val="100000"/>
              </a:lnSpc>
              <a:spcBef>
                <a:spcPct val="0"/>
              </a:spcBef>
              <a:spcAft>
                <a:spcPct val="0"/>
              </a:spcAft>
              <a:buClr>
                <a:srgbClr val="000000"/>
              </a:buClr>
              <a:buSzPts val="1400"/>
              <a:buFont typeface="Arial" pitchFamily="34" charset="0"/>
              <a:buChar char="•"/>
            </a:pPr>
            <a:r>
              <a:rPr lang="en-IN" b="1">
                <a:solidFill>
                  <a:schemeClr val="dk1"/>
                </a:solidFill>
                <a:latin typeface="Times New Roman" panose="02020603050405020304" pitchFamily="18" charset="0"/>
                <a:cs typeface="Times New Roman" panose="02020603050405020304" pitchFamily="18" charset="0"/>
                <a:sym typeface="Montserrat Medium"/>
              </a:rPr>
              <a:t>BU21EECE0100100 (S.Sameera Tasneem)</a:t>
            </a:r>
          </a:p>
          <a:p>
            <a:pPr marL="285750" marR="0" lvl="0" indent="-285750" rtl="0">
              <a:lnSpc>
                <a:spcPct val="100000"/>
              </a:lnSpc>
              <a:spcBef>
                <a:spcPct val="0"/>
              </a:spcBef>
              <a:spcAft>
                <a:spcPct val="0"/>
              </a:spcAft>
              <a:buClr>
                <a:srgbClr val="000000"/>
              </a:buClr>
              <a:buSzPts val="1400"/>
              <a:buFont typeface="Arial" pitchFamily="34" charset="0"/>
              <a:buChar char="•"/>
            </a:pPr>
            <a:r>
              <a:rPr lang="en-IN" b="1">
                <a:solidFill>
                  <a:schemeClr val="dk1"/>
                </a:solidFill>
                <a:latin typeface="Times New Roman" panose="02020603050405020304" pitchFamily="18" charset="0"/>
                <a:cs typeface="Times New Roman" panose="02020603050405020304" pitchFamily="18" charset="0"/>
                <a:sym typeface="Montserrat Medium"/>
              </a:rPr>
              <a:t>BU21EECE0100103 (S.Sai Lohitha)</a:t>
            </a:r>
          </a:p>
          <a:p>
            <a:pPr marL="285750" marR="0" lvl="0" indent="-285750" rtl="0">
              <a:lnSpc>
                <a:spcPct val="100000"/>
              </a:lnSpc>
              <a:spcBef>
                <a:spcPct val="0"/>
              </a:spcBef>
              <a:spcAft>
                <a:spcPct val="0"/>
              </a:spcAft>
              <a:buClr>
                <a:srgbClr val="000000"/>
              </a:buClr>
              <a:buSzPts val="1400"/>
              <a:buFont typeface="Arial" pitchFamily="34" charset="0"/>
              <a:buChar char="•"/>
            </a:pPr>
            <a:r>
              <a:rPr lang="en-IN" b="1">
                <a:solidFill>
                  <a:schemeClr val="dk1"/>
                </a:solidFill>
                <a:latin typeface="Times New Roman" panose="02020603050405020304" pitchFamily="18" charset="0"/>
                <a:cs typeface="Times New Roman" panose="02020603050405020304" pitchFamily="18" charset="0"/>
                <a:sym typeface="Montserrat Medium"/>
              </a:rPr>
              <a:t>BU21EECE0100360 (R.Indumathi)</a:t>
            </a:r>
          </a:p>
          <a:p>
            <a:pPr marL="285750" marR="0" lvl="0" indent="-285750" rtl="0">
              <a:lnSpc>
                <a:spcPct val="100000"/>
              </a:lnSpc>
              <a:spcBef>
                <a:spcPct val="0"/>
              </a:spcBef>
              <a:spcAft>
                <a:spcPct val="0"/>
              </a:spcAft>
              <a:buClr>
                <a:srgbClr val="000000"/>
              </a:buClr>
              <a:buSzPts val="1400"/>
              <a:buFont typeface="Arial" pitchFamily="34" charset="0"/>
              <a:buChar char="•"/>
            </a:pPr>
            <a:endParaRPr lang="en-US" sz="1400" b="1" i="0" u="none" strike="noStrike" cap="none">
              <a:solidFill>
                <a:schemeClr val="dk1"/>
              </a:solidFill>
              <a:latin typeface="Times New Roman" panose="02020603050405020304" pitchFamily="18" charset="0"/>
              <a:cs typeface="Times New Roman" panose="02020603050405020304" pitchFamily="18" charset="0"/>
              <a:sym typeface="Montserrat Medium"/>
            </a:endParaRPr>
          </a:p>
          <a:p>
            <a:pPr marL="285750" marR="0" lvl="0" indent="-285750" rtl="0">
              <a:lnSpc>
                <a:spcPct val="100000"/>
              </a:lnSpc>
              <a:spcBef>
                <a:spcPct val="0"/>
              </a:spcBef>
              <a:spcAft>
                <a:spcPct val="0"/>
              </a:spcAft>
              <a:buClr>
                <a:srgbClr val="000000"/>
              </a:buClr>
              <a:buSzPts val="1400"/>
              <a:buFont typeface="Arial" pitchFamily="34" charset="0"/>
              <a:buChar char="•"/>
            </a:pPr>
            <a:endParaRPr sz="1400" b="1" i="0" u="none" strike="noStrike" cap="none">
              <a:solidFill>
                <a:schemeClr val="dk1"/>
              </a:solidFill>
              <a:latin typeface="Times New Roman" panose="02020603050405020304" pitchFamily="18" charset="0"/>
              <a:cs typeface="Times New Roman" panose="02020603050405020304" pitchFamily="18" charset="0"/>
              <a:sym typeface="Arial"/>
            </a:endParaRPr>
          </a:p>
        </p:txBody>
      </p:sp>
      <p:sp>
        <p:nvSpPr>
          <p:cNvPr id="31" name="Google Shape;111;p1">
            <a:extLst>
              <a:ext uri="{FF2B5EF4-FFF2-40B4-BE49-F238E27FC236}">
                <a16:creationId xmlns:a16="http://schemas.microsoft.com/office/drawing/2014/main" id="{D6753842-25AF-1D5E-A091-816B145C41A5}"/>
              </a:ext>
            </a:extLst>
          </p:cNvPr>
          <p:cNvSpPr/>
          <p:nvPr/>
        </p:nvSpPr>
        <p:spPr>
          <a:xfrm>
            <a:off x="9449802" y="5295901"/>
            <a:ext cx="2926946" cy="954067"/>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rtl="0">
              <a:lnSpc>
                <a:spcPct val="100000"/>
              </a:lnSpc>
              <a:spcBef>
                <a:spcPct val="0"/>
              </a:spcBef>
              <a:spcAft>
                <a:spcPct val="0"/>
              </a:spcAft>
              <a:buClr>
                <a:srgbClr val="000000"/>
              </a:buClr>
              <a:buSzPts val="1400"/>
              <a:buFont typeface="Arial"/>
              <a:buNone/>
            </a:pPr>
            <a:r>
              <a:rPr lang="en-US" sz="1400" b="1" i="0" u="none" strike="noStrike" cap="none">
                <a:solidFill>
                  <a:schemeClr val="dk1"/>
                </a:solidFill>
                <a:latin typeface="Times New Roman" panose="02020603050405020304" pitchFamily="18" charset="0"/>
                <a:ea typeface="Montserrat Medium"/>
                <a:cs typeface="Times New Roman" panose="02020603050405020304" pitchFamily="18" charset="0"/>
                <a:sym typeface="Montserrat Medium"/>
              </a:rPr>
              <a:t>Project Mentor: </a:t>
            </a:r>
          </a:p>
          <a:p>
            <a:pPr lvl="0">
              <a:buSzPts val="1400"/>
            </a:pPr>
            <a:r>
              <a:rPr lang="en-IN" b="1" err="1">
                <a:latin typeface="Times New Roman" panose="02020603050405020304" pitchFamily="18" charset="0"/>
                <a:cs typeface="Times New Roman" panose="02020603050405020304" pitchFamily="18" charset="0"/>
              </a:rPr>
              <a:t>Dr. M. Arun Kumar</a:t>
            </a:r>
          </a:p>
          <a:p>
            <a:pPr lvl="0">
              <a:buSzPts val="1400"/>
            </a:pPr>
            <a:r>
              <a:rPr lang="en-IN" b="1">
                <a:latin typeface="Times New Roman" panose="02020603050405020304" pitchFamily="18" charset="0"/>
                <a:cs typeface="Times New Roman" panose="02020603050405020304" pitchFamily="18" charset="0"/>
              </a:rPr>
              <a:t>Associate Professor        </a:t>
            </a:r>
            <a:endParaRPr lang="en-US" sz="1400" b="1" i="0" u="none" strike="noStrike" cap="none">
              <a:solidFill>
                <a:schemeClr val="dk1"/>
              </a:solidFill>
              <a:latin typeface="Times New Roman" panose="02020603050405020304" pitchFamily="18" charset="0"/>
              <a:cs typeface="Times New Roman" panose="02020603050405020304" pitchFamily="18" charset="0"/>
              <a:sym typeface="Montserrat Medium"/>
            </a:endParaRPr>
          </a:p>
          <a:p>
            <a:pPr algn="ctr">
              <a:buSzPts val="1400"/>
            </a:pPr>
            <a:endParaRPr lang="en-US" sz="1400" b="1" i="0" u="none" strike="noStrike" cap="none">
              <a:solidFill>
                <a:schemeClr val="dk1"/>
              </a:solidFill>
              <a:latin typeface="Times New Roman" panose="02020603050405020304" pitchFamily="18" charset="0"/>
              <a:cs typeface="Times New Roman" panose="02020603050405020304" pitchFamily="18" charset="0"/>
              <a:sym typeface="Arial"/>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5DA4187-11D4-20CE-1928-4C354AACF96D}"/>
              </a:ext>
            </a:extLst>
          </p:cNvPr>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US" smtClean="0"/>
              <a:t>10</a:t>
            </a:fld>
            <a:endParaRPr lang="en-US"/>
          </a:p>
        </p:txBody>
      </p:sp>
      <p:sp>
        <p:nvSpPr>
          <p:cNvPr id="6" name="TextBox 5">
            <a:extLst>
              <a:ext uri="{FF2B5EF4-FFF2-40B4-BE49-F238E27FC236}">
                <a16:creationId xmlns:a16="http://schemas.microsoft.com/office/drawing/2014/main" id="{4B5130DD-7620-7901-F760-D084318B6EA4}"/>
              </a:ext>
            </a:extLst>
          </p:cNvPr>
          <p:cNvSpPr txBox="1"/>
          <p:nvPr/>
        </p:nvSpPr>
        <p:spPr>
          <a:xfrm>
            <a:off x="4079776" y="332656"/>
            <a:ext cx="4608512"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Workflow Of Proposed System</a:t>
            </a:r>
          </a:p>
        </p:txBody>
      </p:sp>
      <p:pic>
        <p:nvPicPr>
          <p:cNvPr id="4" name="Picture 3">
            <a:extLst>
              <a:ext uri="{FF2B5EF4-FFF2-40B4-BE49-F238E27FC236}">
                <a16:creationId xmlns:a16="http://schemas.microsoft.com/office/drawing/2014/main" id="{738A248E-A887-15A4-4864-E47CF0BBCF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9736" y="1052736"/>
            <a:ext cx="4608511" cy="5203902"/>
          </a:xfrm>
          <a:prstGeom prst="rect">
            <a:avLst/>
          </a:prstGeom>
        </p:spPr>
      </p:pic>
    </p:spTree>
    <p:extLst>
      <p:ext uri="{BB962C8B-B14F-4D97-AF65-F5344CB8AC3E}">
        <p14:creationId xmlns:p14="http://schemas.microsoft.com/office/powerpoint/2010/main" val="2332210929"/>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C81DCDC-5240-3076-CB77-49549CC57AFC}"/>
              </a:ext>
            </a:extLst>
          </p:cNvPr>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US" smtClean="0"/>
              <a:t>11</a:t>
            </a:fld>
            <a:endParaRPr lang="en-US"/>
          </a:p>
        </p:txBody>
      </p:sp>
      <p:sp>
        <p:nvSpPr>
          <p:cNvPr id="5" name="TextBox 4">
            <a:extLst>
              <a:ext uri="{FF2B5EF4-FFF2-40B4-BE49-F238E27FC236}">
                <a16:creationId xmlns:a16="http://schemas.microsoft.com/office/drawing/2014/main" id="{16117786-864D-8C4F-D49B-3F13C5EB0A86}"/>
              </a:ext>
            </a:extLst>
          </p:cNvPr>
          <p:cNvSpPr txBox="1"/>
          <p:nvPr/>
        </p:nvSpPr>
        <p:spPr>
          <a:xfrm>
            <a:off x="2035629" y="805543"/>
            <a:ext cx="10482943" cy="400110"/>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a:t>Automated Detection of Diseased Plant Leaves Using MATLAB</a:t>
            </a:r>
            <a:endParaRPr lang="en-IN" sz="2000" b="1"/>
          </a:p>
        </p:txBody>
      </p:sp>
      <p:sp>
        <p:nvSpPr>
          <p:cNvPr id="6" name="TextBox 5">
            <a:extLst>
              <a:ext uri="{FF2B5EF4-FFF2-40B4-BE49-F238E27FC236}">
                <a16:creationId xmlns:a16="http://schemas.microsoft.com/office/drawing/2014/main" id="{9D60930A-62BD-8926-84B0-3E9B0D0F8230}"/>
              </a:ext>
            </a:extLst>
          </p:cNvPr>
          <p:cNvSpPr txBox="1"/>
          <p:nvPr/>
        </p:nvSpPr>
        <p:spPr>
          <a:xfrm>
            <a:off x="1197429" y="1755261"/>
            <a:ext cx="9960428" cy="4196020"/>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AutoNum type="arabicPeriod"/>
            </a:pPr>
            <a:r>
              <a:rPr lang="en-US" sz="1800"/>
              <a:t>Image Processing Toolbox: MATLAB provides easy-to-use functions for tasks like thresholding, segmentation, and edge detection, making it ideal for image analysis.</a:t>
            </a:r>
          </a:p>
          <a:p>
            <a:pPr marL="342900" indent="-342900" algn="just">
              <a:lnSpc>
                <a:spcPct val="150000"/>
              </a:lnSpc>
              <a:buAutoNum type="arabicPeriod"/>
            </a:pPr>
            <a:r>
              <a:rPr lang="en-US" sz="1800"/>
              <a:t>Fast Prototyping: MATLAB allows you to quickly write and test code for image processing without needing to manage complex low-level operations.</a:t>
            </a:r>
          </a:p>
          <a:p>
            <a:pPr marL="342900" indent="-342900" algn="just">
              <a:lnSpc>
                <a:spcPct val="150000"/>
              </a:lnSpc>
              <a:buAutoNum type="arabicPeriod"/>
            </a:pPr>
            <a:r>
              <a:rPr lang="en-US" sz="1800"/>
              <a:t>Built-in Visualization: It has built-in tools for displaying and comparing images, making it easy to see results instantly.</a:t>
            </a:r>
          </a:p>
          <a:p>
            <a:pPr marL="342900" indent="-342900" algn="just">
              <a:lnSpc>
                <a:spcPct val="150000"/>
              </a:lnSpc>
              <a:buAutoNum type="arabicPeriod"/>
            </a:pPr>
            <a:r>
              <a:rPr lang="en-US" sz="1800"/>
              <a:t>Efficient Matrix Operations:  MATLAB is optimized for handling matrices, which is essential for fast image manipulation and processing.</a:t>
            </a:r>
          </a:p>
          <a:p>
            <a:pPr marL="342900" indent="-342900" algn="just">
              <a:lnSpc>
                <a:spcPct val="150000"/>
              </a:lnSpc>
              <a:buAutoNum type="arabicPeriod"/>
            </a:pPr>
            <a:r>
              <a:rPr lang="en-US" sz="1800"/>
              <a:t>Support and Documentation: With a large community and well-documented resources, troubleshooting and learning in MATLAB is straightforward.</a:t>
            </a:r>
            <a:endParaRPr lang="en-IN" sz="1800"/>
          </a:p>
        </p:txBody>
      </p:sp>
    </p:spTree>
    <p:extLst>
      <p:ext uri="{BB962C8B-B14F-4D97-AF65-F5344CB8AC3E}">
        <p14:creationId xmlns:p14="http://schemas.microsoft.com/office/powerpoint/2010/main" val="1804838290"/>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E449059-A37B-0B6D-2698-9F2FB4291CC0}"/>
              </a:ext>
            </a:extLst>
          </p:cNvPr>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US" smtClean="0"/>
              <a:t>12</a:t>
            </a:fld>
            <a:endParaRPr lang="en-US"/>
          </a:p>
        </p:txBody>
      </p:sp>
      <p:pic>
        <p:nvPicPr>
          <p:cNvPr id="5" name="Picture 4">
            <a:extLst>
              <a:ext uri="{FF2B5EF4-FFF2-40B4-BE49-F238E27FC236}">
                <a16:creationId xmlns:a16="http://schemas.microsoft.com/office/drawing/2014/main" id="{361E9ECD-36C6-016C-D9EF-AFE3C5E41743}"/>
              </a:ext>
            </a:extLst>
          </p:cNvPr>
          <p:cNvPicPr>
            <a:picLocks noChangeAspect="1"/>
          </p:cNvPicPr>
          <p:nvPr/>
        </p:nvPicPr>
        <p:blipFill>
          <a:blip r:embed="rId2"/>
          <a:stretch>
            <a:fillRect/>
          </a:stretch>
        </p:blipFill>
        <p:spPr>
          <a:xfrm>
            <a:off x="215282" y="839365"/>
            <a:ext cx="5939928" cy="5825019"/>
          </a:xfrm>
          <a:prstGeom prst="rect">
            <a:avLst/>
          </a:prstGeom>
        </p:spPr>
      </p:pic>
      <p:pic>
        <p:nvPicPr>
          <p:cNvPr id="7" name="Picture 6">
            <a:extLst>
              <a:ext uri="{FF2B5EF4-FFF2-40B4-BE49-F238E27FC236}">
                <a16:creationId xmlns:a16="http://schemas.microsoft.com/office/drawing/2014/main" id="{180EE24E-A6BC-88EE-6E5D-CCBE8FC0161B}"/>
              </a:ext>
            </a:extLst>
          </p:cNvPr>
          <p:cNvPicPr>
            <a:picLocks noChangeAspect="1"/>
          </p:cNvPicPr>
          <p:nvPr/>
        </p:nvPicPr>
        <p:blipFill>
          <a:blip r:embed="rId3"/>
          <a:srcRect r="9184" b="8188"/>
          <a:stretch>
            <a:fillRect/>
          </a:stretch>
        </p:blipFill>
        <p:spPr>
          <a:xfrm>
            <a:off x="6187327" y="839365"/>
            <a:ext cx="5564901" cy="2202785"/>
          </a:xfrm>
          <a:prstGeom prst="rect">
            <a:avLst/>
          </a:prstGeom>
        </p:spPr>
      </p:pic>
      <p:sp>
        <p:nvSpPr>
          <p:cNvPr id="8" name="TextBox 7">
            <a:extLst>
              <a:ext uri="{FF2B5EF4-FFF2-40B4-BE49-F238E27FC236}">
                <a16:creationId xmlns:a16="http://schemas.microsoft.com/office/drawing/2014/main" id="{E126D927-B320-EDE4-F9D4-64765D51ADBE}"/>
              </a:ext>
            </a:extLst>
          </p:cNvPr>
          <p:cNvSpPr txBox="1"/>
          <p:nvPr/>
        </p:nvSpPr>
        <p:spPr>
          <a:xfrm>
            <a:off x="2434972" y="229225"/>
            <a:ext cx="8094399" cy="461665"/>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400" b="1" dirty="0"/>
              <a:t>MATLAB CODE FOR LEAF DISEASE DETECTION</a:t>
            </a:r>
          </a:p>
        </p:txBody>
      </p:sp>
      <p:pic>
        <p:nvPicPr>
          <p:cNvPr id="2" name="Picture Placeholder 4">
            <a:extLst>
              <a:ext uri="{FF2B5EF4-FFF2-40B4-BE49-F238E27FC236}">
                <a16:creationId xmlns:a16="http://schemas.microsoft.com/office/drawing/2014/main" id="{1CF13DDE-0786-09F5-FA4E-436DCA9BAACB}"/>
              </a:ext>
            </a:extLst>
          </p:cNvPr>
          <p:cNvPicPr>
            <a:picLocks noGrp="1" noChangeAspect="1"/>
          </p:cNvPicPr>
          <p:nvPr>
            <p:ph type="pic" idx="2"/>
          </p:nvPr>
        </p:nvPicPr>
        <p:blipFill>
          <a:blip r:embed="rId4"/>
          <a:srcRect t="6393" b="6393"/>
          <a:stretch>
            <a:fillRect/>
          </a:stretch>
        </p:blipFill>
        <p:spPr>
          <a:xfrm>
            <a:off x="6157933" y="3400424"/>
            <a:ext cx="2355057" cy="1385625"/>
          </a:xfrm>
        </p:spPr>
      </p:pic>
      <p:sp>
        <p:nvSpPr>
          <p:cNvPr id="4" name="Slide Number Placeholder 2">
            <a:extLst>
              <a:ext uri="{FF2B5EF4-FFF2-40B4-BE49-F238E27FC236}">
                <a16:creationId xmlns:a16="http://schemas.microsoft.com/office/drawing/2014/main" id="{5AB24061-FBD2-446D-0FB9-DD6B94D990AB}"/>
              </a:ext>
            </a:extLst>
          </p:cNvPr>
          <p:cNvSpPr txBox="1">
            <a:spLocks/>
          </p:cNvSpPr>
          <p:nvPr/>
        </p:nvSpPr>
        <p:spPr>
          <a:xfrm>
            <a:off x="14667262" y="7780387"/>
            <a:ext cx="941379" cy="12915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RPr lang="en-US"/>
            </a:defPPr>
            <a:lvl1pPr marL="0" marR="0" lvl="0" indent="0" algn="r" defTabSz="914400" rtl="0" eaLnBrk="1" latinLnBrk="0" hangingPunct="1">
              <a:lnSpc>
                <a:spcPct val="100000"/>
              </a:lnSpc>
              <a:spcBef>
                <a:spcPct val="0"/>
              </a:spcBef>
              <a:spcAft>
                <a:spcPct val="0"/>
              </a:spcAft>
              <a:buClr>
                <a:srgbClr val="000000"/>
              </a:buClr>
              <a:buSzPts val="1200"/>
              <a:buFont typeface="Arial"/>
              <a:buNone/>
              <a:defRPr sz="1200" b="0" i="0" u="none" strike="noStrike" kern="1200" cap="none">
                <a:solidFill>
                  <a:srgbClr val="888888"/>
                </a:solidFill>
                <a:latin typeface="Calibri"/>
                <a:ea typeface="Calibri"/>
                <a:cs typeface="Calibri"/>
                <a:sym typeface="Calibri"/>
              </a:defRPr>
            </a:lvl1pPr>
            <a:lvl2pPr marL="0" marR="0" lvl="1" indent="0" algn="r" defTabSz="914400" rtl="0" eaLnBrk="1" latinLnBrk="0" hangingPunct="1">
              <a:lnSpc>
                <a:spcPct val="100000"/>
              </a:lnSpc>
              <a:spcBef>
                <a:spcPct val="0"/>
              </a:spcBef>
              <a:spcAft>
                <a:spcPct val="0"/>
              </a:spcAft>
              <a:buClr>
                <a:srgbClr val="000000"/>
              </a:buClr>
              <a:buSzPts val="1200"/>
              <a:buFont typeface="Arial"/>
              <a:buNone/>
              <a:defRPr sz="1200" b="0" i="0" u="none" strike="noStrike" kern="1200" cap="none">
                <a:solidFill>
                  <a:srgbClr val="888888"/>
                </a:solidFill>
                <a:latin typeface="Calibri"/>
                <a:ea typeface="Calibri"/>
                <a:cs typeface="Calibri"/>
                <a:sym typeface="Calibri"/>
              </a:defRPr>
            </a:lvl2pPr>
            <a:lvl3pPr marL="0" marR="0" lvl="2" indent="0" algn="r" defTabSz="914400" rtl="0" eaLnBrk="1" latinLnBrk="0" hangingPunct="1">
              <a:lnSpc>
                <a:spcPct val="100000"/>
              </a:lnSpc>
              <a:spcBef>
                <a:spcPct val="0"/>
              </a:spcBef>
              <a:spcAft>
                <a:spcPct val="0"/>
              </a:spcAft>
              <a:buClr>
                <a:srgbClr val="000000"/>
              </a:buClr>
              <a:buSzPts val="1200"/>
              <a:buFont typeface="Arial"/>
              <a:buNone/>
              <a:defRPr sz="1200" b="0" i="0" u="none" strike="noStrike" kern="1200" cap="none">
                <a:solidFill>
                  <a:srgbClr val="888888"/>
                </a:solidFill>
                <a:latin typeface="Calibri"/>
                <a:ea typeface="Calibri"/>
                <a:cs typeface="Calibri"/>
                <a:sym typeface="Calibri"/>
              </a:defRPr>
            </a:lvl3pPr>
            <a:lvl4pPr marL="0" marR="0" lvl="3" indent="0" algn="r" defTabSz="914400" rtl="0" eaLnBrk="1" latinLnBrk="0" hangingPunct="1">
              <a:lnSpc>
                <a:spcPct val="100000"/>
              </a:lnSpc>
              <a:spcBef>
                <a:spcPct val="0"/>
              </a:spcBef>
              <a:spcAft>
                <a:spcPct val="0"/>
              </a:spcAft>
              <a:buClr>
                <a:srgbClr val="000000"/>
              </a:buClr>
              <a:buSzPts val="1200"/>
              <a:buFont typeface="Arial"/>
              <a:buNone/>
              <a:defRPr sz="1200" b="0" i="0" u="none" strike="noStrike" kern="1200" cap="none">
                <a:solidFill>
                  <a:srgbClr val="888888"/>
                </a:solidFill>
                <a:latin typeface="Calibri"/>
                <a:ea typeface="Calibri"/>
                <a:cs typeface="Calibri"/>
                <a:sym typeface="Calibri"/>
              </a:defRPr>
            </a:lvl4pPr>
            <a:lvl5pPr marL="0" marR="0" lvl="4" indent="0" algn="r" defTabSz="914400" rtl="0" eaLnBrk="1" latinLnBrk="0" hangingPunct="1">
              <a:lnSpc>
                <a:spcPct val="100000"/>
              </a:lnSpc>
              <a:spcBef>
                <a:spcPct val="0"/>
              </a:spcBef>
              <a:spcAft>
                <a:spcPct val="0"/>
              </a:spcAft>
              <a:buClr>
                <a:srgbClr val="000000"/>
              </a:buClr>
              <a:buSzPts val="1200"/>
              <a:buFont typeface="Arial"/>
              <a:buNone/>
              <a:defRPr sz="1200" b="0" i="0" u="none" strike="noStrike" kern="1200" cap="none">
                <a:solidFill>
                  <a:srgbClr val="888888"/>
                </a:solidFill>
                <a:latin typeface="Calibri"/>
                <a:ea typeface="Calibri"/>
                <a:cs typeface="Calibri"/>
                <a:sym typeface="Calibri"/>
              </a:defRPr>
            </a:lvl5pPr>
            <a:lvl6pPr marL="0" marR="0" lvl="5" indent="0" algn="r" defTabSz="914400" rtl="0" eaLnBrk="1" latinLnBrk="0" hangingPunct="1">
              <a:lnSpc>
                <a:spcPct val="100000"/>
              </a:lnSpc>
              <a:spcBef>
                <a:spcPct val="0"/>
              </a:spcBef>
              <a:spcAft>
                <a:spcPct val="0"/>
              </a:spcAft>
              <a:buClr>
                <a:srgbClr val="000000"/>
              </a:buClr>
              <a:buSzPts val="1200"/>
              <a:buFont typeface="Arial"/>
              <a:buNone/>
              <a:defRPr sz="1200" b="0" i="0" u="none" strike="noStrike" kern="1200" cap="none">
                <a:solidFill>
                  <a:srgbClr val="888888"/>
                </a:solidFill>
                <a:latin typeface="Calibri"/>
                <a:ea typeface="Calibri"/>
                <a:cs typeface="Calibri"/>
                <a:sym typeface="Calibri"/>
              </a:defRPr>
            </a:lvl6pPr>
            <a:lvl7pPr marL="0" marR="0" lvl="6" indent="0" algn="r" defTabSz="914400" rtl="0" eaLnBrk="1" latinLnBrk="0" hangingPunct="1">
              <a:lnSpc>
                <a:spcPct val="100000"/>
              </a:lnSpc>
              <a:spcBef>
                <a:spcPct val="0"/>
              </a:spcBef>
              <a:spcAft>
                <a:spcPct val="0"/>
              </a:spcAft>
              <a:buClr>
                <a:srgbClr val="000000"/>
              </a:buClr>
              <a:buSzPts val="1200"/>
              <a:buFont typeface="Arial"/>
              <a:buNone/>
              <a:defRPr sz="1200" b="0" i="0" u="none" strike="noStrike" kern="1200" cap="none">
                <a:solidFill>
                  <a:srgbClr val="888888"/>
                </a:solidFill>
                <a:latin typeface="Calibri"/>
                <a:ea typeface="Calibri"/>
                <a:cs typeface="Calibri"/>
                <a:sym typeface="Calibri"/>
              </a:defRPr>
            </a:lvl7pPr>
            <a:lvl8pPr marL="0" marR="0" lvl="7" indent="0" algn="r" defTabSz="914400" rtl="0" eaLnBrk="1" latinLnBrk="0" hangingPunct="1">
              <a:lnSpc>
                <a:spcPct val="100000"/>
              </a:lnSpc>
              <a:spcBef>
                <a:spcPct val="0"/>
              </a:spcBef>
              <a:spcAft>
                <a:spcPct val="0"/>
              </a:spcAft>
              <a:buClr>
                <a:srgbClr val="000000"/>
              </a:buClr>
              <a:buSzPts val="1200"/>
              <a:buFont typeface="Arial"/>
              <a:buNone/>
              <a:defRPr sz="1200" b="0" i="0" u="none" strike="noStrike" kern="1200" cap="none">
                <a:solidFill>
                  <a:srgbClr val="888888"/>
                </a:solidFill>
                <a:latin typeface="Calibri"/>
                <a:ea typeface="Calibri"/>
                <a:cs typeface="Calibri"/>
                <a:sym typeface="Calibri"/>
              </a:defRPr>
            </a:lvl8pPr>
            <a:lvl9pPr marL="0" marR="0" lvl="8" indent="0" algn="r" defTabSz="914400" rtl="0" eaLnBrk="1" latinLnBrk="0" hangingPunct="1">
              <a:lnSpc>
                <a:spcPct val="100000"/>
              </a:lnSpc>
              <a:spcBef>
                <a:spcPct val="0"/>
              </a:spcBef>
              <a:spcAft>
                <a:spcPct val="0"/>
              </a:spcAft>
              <a:buClr>
                <a:srgbClr val="000000"/>
              </a:buClr>
              <a:buSzPts val="1200"/>
              <a:buFont typeface="Arial"/>
              <a:buNone/>
              <a:defRPr sz="1200" b="0" i="0" u="none" strike="noStrike" kern="1200" cap="none">
                <a:solidFill>
                  <a:srgbClr val="888888"/>
                </a:solidFill>
                <a:latin typeface="Calibri"/>
                <a:ea typeface="Calibri"/>
                <a:cs typeface="Calibri"/>
                <a:sym typeface="Calibri"/>
              </a:defRPr>
            </a:lvl9pPr>
          </a:lstStyle>
          <a:p>
            <a:fld id="{00000000-1234-1234-1234-123412341234}" type="slidenum">
              <a:rPr lang="en-US" smtClean="0"/>
              <a:pPr/>
              <a:t>12</a:t>
            </a:fld>
            <a:endParaRPr lang="en-US"/>
          </a:p>
        </p:txBody>
      </p:sp>
      <p:pic>
        <p:nvPicPr>
          <p:cNvPr id="6" name="Picture 5">
            <a:extLst>
              <a:ext uri="{FF2B5EF4-FFF2-40B4-BE49-F238E27FC236}">
                <a16:creationId xmlns:a16="http://schemas.microsoft.com/office/drawing/2014/main" id="{9C0667DE-52CF-9FEF-88EB-D3E16AC375E5}"/>
              </a:ext>
            </a:extLst>
          </p:cNvPr>
          <p:cNvPicPr>
            <a:picLocks noChangeAspect="1"/>
          </p:cNvPicPr>
          <p:nvPr/>
        </p:nvPicPr>
        <p:blipFill>
          <a:blip r:embed="rId5"/>
          <a:stretch>
            <a:fillRect/>
          </a:stretch>
        </p:blipFill>
        <p:spPr>
          <a:xfrm>
            <a:off x="7925618" y="3328364"/>
            <a:ext cx="2088317" cy="1385625"/>
          </a:xfrm>
          <a:prstGeom prst="rect">
            <a:avLst/>
          </a:prstGeom>
        </p:spPr>
      </p:pic>
      <p:pic>
        <p:nvPicPr>
          <p:cNvPr id="9" name="Picture 8">
            <a:extLst>
              <a:ext uri="{FF2B5EF4-FFF2-40B4-BE49-F238E27FC236}">
                <a16:creationId xmlns:a16="http://schemas.microsoft.com/office/drawing/2014/main" id="{7D51F5B6-DB05-8703-DEC6-5BA072A1A646}"/>
              </a:ext>
            </a:extLst>
          </p:cNvPr>
          <p:cNvPicPr>
            <a:picLocks noChangeAspect="1"/>
          </p:cNvPicPr>
          <p:nvPr/>
        </p:nvPicPr>
        <p:blipFill>
          <a:blip r:embed="rId6"/>
          <a:stretch>
            <a:fillRect/>
          </a:stretch>
        </p:blipFill>
        <p:spPr>
          <a:xfrm>
            <a:off x="9696400" y="3315053"/>
            <a:ext cx="1944216" cy="1555388"/>
          </a:xfrm>
          <a:prstGeom prst="rect">
            <a:avLst/>
          </a:prstGeom>
        </p:spPr>
      </p:pic>
      <p:pic>
        <p:nvPicPr>
          <p:cNvPr id="10" name="Picture 9">
            <a:extLst>
              <a:ext uri="{FF2B5EF4-FFF2-40B4-BE49-F238E27FC236}">
                <a16:creationId xmlns:a16="http://schemas.microsoft.com/office/drawing/2014/main" id="{FFF729E3-7625-E3F0-A302-F52FABF8CEA3}"/>
              </a:ext>
            </a:extLst>
          </p:cNvPr>
          <p:cNvPicPr>
            <a:picLocks noChangeAspect="1"/>
          </p:cNvPicPr>
          <p:nvPr/>
        </p:nvPicPr>
        <p:blipFill>
          <a:blip r:embed="rId7"/>
          <a:stretch>
            <a:fillRect/>
          </a:stretch>
        </p:blipFill>
        <p:spPr>
          <a:xfrm>
            <a:off x="6482172" y="5120703"/>
            <a:ext cx="1706577" cy="1100676"/>
          </a:xfrm>
          <a:prstGeom prst="rect">
            <a:avLst/>
          </a:prstGeom>
        </p:spPr>
      </p:pic>
      <p:pic>
        <p:nvPicPr>
          <p:cNvPr id="11" name="Picture 10">
            <a:extLst>
              <a:ext uri="{FF2B5EF4-FFF2-40B4-BE49-F238E27FC236}">
                <a16:creationId xmlns:a16="http://schemas.microsoft.com/office/drawing/2014/main" id="{A50EA6E9-C14C-ABAC-22EC-B01D09239EE4}"/>
              </a:ext>
            </a:extLst>
          </p:cNvPr>
          <p:cNvPicPr>
            <a:picLocks noChangeAspect="1"/>
          </p:cNvPicPr>
          <p:nvPr/>
        </p:nvPicPr>
        <p:blipFill>
          <a:blip r:embed="rId8"/>
          <a:srcRect l="7880" t="18126" r="7065" b="25189"/>
          <a:stretch>
            <a:fillRect/>
          </a:stretch>
        </p:blipFill>
        <p:spPr>
          <a:xfrm>
            <a:off x="8256240" y="4727301"/>
            <a:ext cx="3495988" cy="1915434"/>
          </a:xfrm>
          <a:prstGeom prst="rect">
            <a:avLst/>
          </a:prstGeom>
        </p:spPr>
      </p:pic>
    </p:spTree>
    <p:extLst>
      <p:ext uri="{BB962C8B-B14F-4D97-AF65-F5344CB8AC3E}">
        <p14:creationId xmlns:p14="http://schemas.microsoft.com/office/powerpoint/2010/main" val="162319451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764A4F-E655-280C-0E91-4074B6C58CAD}"/>
              </a:ext>
            </a:extLst>
          </p:cNvPr>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US" smtClean="0"/>
              <a:t>13</a:t>
            </a:fld>
            <a:endParaRPr lang="en-US"/>
          </a:p>
        </p:txBody>
      </p:sp>
      <p:sp>
        <p:nvSpPr>
          <p:cNvPr id="4" name="TextBox 3">
            <a:extLst>
              <a:ext uri="{FF2B5EF4-FFF2-40B4-BE49-F238E27FC236}">
                <a16:creationId xmlns:a16="http://schemas.microsoft.com/office/drawing/2014/main" id="{8B171CCC-6BEB-5C5D-7C5E-FAF5C02AEA04}"/>
              </a:ext>
            </a:extLst>
          </p:cNvPr>
          <p:cNvSpPr txBox="1"/>
          <p:nvPr/>
        </p:nvSpPr>
        <p:spPr>
          <a:xfrm>
            <a:off x="576944" y="1099458"/>
            <a:ext cx="10940142" cy="5027017"/>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AutoNum type="arabicPeriod"/>
            </a:pPr>
            <a:r>
              <a:rPr lang="en-US" sz="1800">
                <a:solidFill>
                  <a:schemeClr val="accent1"/>
                </a:solidFill>
              </a:rPr>
              <a:t>Read and Show the Image</a:t>
            </a:r>
            <a:r>
              <a:rPr lang="en-US" sz="1800"/>
              <a:t>: The code loads an image of chili leaves (Chilli leaves.jpg) and shows it on the screen.</a:t>
            </a:r>
          </a:p>
          <a:p>
            <a:pPr marL="342900" indent="-342900" algn="just">
              <a:lnSpc>
                <a:spcPct val="150000"/>
              </a:lnSpc>
              <a:buAutoNum type="arabicPeriod"/>
            </a:pPr>
            <a:r>
              <a:rPr lang="en-US" sz="1800">
                <a:solidFill>
                  <a:schemeClr val="accent1"/>
                </a:solidFill>
              </a:rPr>
              <a:t>Convert to Grayscale: </a:t>
            </a:r>
            <a:r>
              <a:rPr lang="en-US" sz="1800"/>
              <a:t>If the image is in color, it changes the image to black and white (grayscale).</a:t>
            </a:r>
          </a:p>
          <a:p>
            <a:pPr marL="342900" indent="-342900" algn="just">
              <a:lnSpc>
                <a:spcPct val="150000"/>
              </a:lnSpc>
              <a:buAutoNum type="arabicPeriod"/>
            </a:pPr>
            <a:r>
              <a:rPr lang="en-US" sz="1800">
                <a:solidFill>
                  <a:schemeClr val="accent1"/>
                </a:solidFill>
              </a:rPr>
              <a:t>Segment Diseased Parts: </a:t>
            </a:r>
            <a:r>
              <a:rPr lang="en-US" sz="1800"/>
              <a:t>The code automatically finds a threshold to separate the diseased parts of the leaf from the healthy parts using Otsu's method.  It creates a binary image (black and white) where the diseased parts are marked.</a:t>
            </a:r>
          </a:p>
          <a:p>
            <a:pPr marL="342900" indent="-342900" algn="just">
              <a:lnSpc>
                <a:spcPct val="150000"/>
              </a:lnSpc>
              <a:buAutoNum type="arabicPeriod"/>
            </a:pPr>
            <a:r>
              <a:rPr lang="en-US" sz="1800">
                <a:solidFill>
                  <a:schemeClr val="accent1"/>
                </a:solidFill>
              </a:rPr>
              <a:t>Isolate the Diseased Areas: </a:t>
            </a:r>
            <a:r>
              <a:rPr lang="en-US" sz="1800"/>
              <a:t>It removes the healthy areas from the image so only the diseased parts are visible. The contrast of the diseased part is increased to make the features more noticeable.</a:t>
            </a:r>
          </a:p>
          <a:p>
            <a:pPr marL="342900" indent="-342900" algn="just">
              <a:lnSpc>
                <a:spcPct val="150000"/>
              </a:lnSpc>
              <a:buAutoNum type="arabicPeriod"/>
            </a:pPr>
            <a:r>
              <a:rPr lang="en-US" sz="1800">
                <a:solidFill>
                  <a:schemeClr val="accent1"/>
                </a:solidFill>
              </a:rPr>
              <a:t>Detect Edges: </a:t>
            </a:r>
            <a:r>
              <a:rPr lang="en-US" sz="1800"/>
              <a:t>Two different edge detection techniques are applied to the diseased areas: </a:t>
            </a:r>
            <a:r>
              <a:rPr lang="en-US" sz="1800" b="1"/>
              <a:t>Sobel and Canny</a:t>
            </a:r>
            <a:r>
              <a:rPr lang="en-US" sz="1800"/>
              <a:t>. Sobel detects basic edges, and Canny does more precise edge detection.   </a:t>
            </a:r>
          </a:p>
          <a:p>
            <a:pPr marL="342900" indent="-342900" algn="just">
              <a:lnSpc>
                <a:spcPct val="150000"/>
              </a:lnSpc>
              <a:buAutoNum type="arabicPeriod"/>
            </a:pPr>
            <a:r>
              <a:rPr lang="en-US" sz="1800">
                <a:solidFill>
                  <a:schemeClr val="accent1"/>
                </a:solidFill>
              </a:rPr>
              <a:t>Show Results: </a:t>
            </a:r>
            <a:r>
              <a:rPr lang="en-US" sz="1800"/>
              <a:t>Finally, the code displays two side-by-side images, one for Sobel edge detection and one for Canny edge detection, so you can compare the results.</a:t>
            </a:r>
            <a:endParaRPr lang="en-IN" sz="1800"/>
          </a:p>
        </p:txBody>
      </p:sp>
      <p:sp>
        <p:nvSpPr>
          <p:cNvPr id="5" name="TextBox 4">
            <a:extLst>
              <a:ext uri="{FF2B5EF4-FFF2-40B4-BE49-F238E27FC236}">
                <a16:creationId xmlns:a16="http://schemas.microsoft.com/office/drawing/2014/main" id="{B244FFCA-A4A0-BA56-9E7A-DA19EF6EFDC4}"/>
              </a:ext>
            </a:extLst>
          </p:cNvPr>
          <p:cNvSpPr txBox="1"/>
          <p:nvPr/>
        </p:nvSpPr>
        <p:spPr>
          <a:xfrm>
            <a:off x="4288970" y="343879"/>
            <a:ext cx="5159829" cy="461665"/>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400" b="1" dirty="0"/>
              <a:t>CODE EXPLANATION</a:t>
            </a:r>
          </a:p>
        </p:txBody>
      </p:sp>
    </p:spTree>
    <p:extLst>
      <p:ext uri="{BB962C8B-B14F-4D97-AF65-F5344CB8AC3E}">
        <p14:creationId xmlns:p14="http://schemas.microsoft.com/office/powerpoint/2010/main" val="673354390"/>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EA835C5-2D99-9C64-0755-211A25D4895F}"/>
              </a:ext>
            </a:extLst>
          </p:cNvPr>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US" smtClean="0"/>
              <a:t>14</a:t>
            </a:fld>
            <a:endParaRPr lang="en-US"/>
          </a:p>
        </p:txBody>
      </p:sp>
      <p:sp>
        <p:nvSpPr>
          <p:cNvPr id="4" name="TextBox 3">
            <a:extLst>
              <a:ext uri="{FF2B5EF4-FFF2-40B4-BE49-F238E27FC236}">
                <a16:creationId xmlns:a16="http://schemas.microsoft.com/office/drawing/2014/main" id="{9B4E534F-16C1-CB46-06FD-3C00869D67FE}"/>
              </a:ext>
            </a:extLst>
          </p:cNvPr>
          <p:cNvSpPr txBox="1"/>
          <p:nvPr/>
        </p:nvSpPr>
        <p:spPr>
          <a:xfrm>
            <a:off x="1023257" y="1534885"/>
            <a:ext cx="8011885" cy="400110"/>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000" b="1" dirty="0"/>
              <a:t>KEYWORDS:</a:t>
            </a:r>
          </a:p>
        </p:txBody>
      </p:sp>
      <p:sp>
        <p:nvSpPr>
          <p:cNvPr id="5" name="TextBox 4">
            <a:extLst>
              <a:ext uri="{FF2B5EF4-FFF2-40B4-BE49-F238E27FC236}">
                <a16:creationId xmlns:a16="http://schemas.microsoft.com/office/drawing/2014/main" id="{35AB5CAE-E756-87BA-1601-A80674D8E271}"/>
              </a:ext>
            </a:extLst>
          </p:cNvPr>
          <p:cNvSpPr txBox="1"/>
          <p:nvPr/>
        </p:nvSpPr>
        <p:spPr>
          <a:xfrm>
            <a:off x="1023257" y="2013856"/>
            <a:ext cx="10646228" cy="2534027"/>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pPr>
            <a:r>
              <a:rPr lang="en-US" sz="1800" err="1">
                <a:solidFill>
                  <a:schemeClr val="accent1"/>
                </a:solidFill>
              </a:rPr>
              <a:t>imread:</a:t>
            </a:r>
            <a:r>
              <a:rPr lang="en-US" sz="1800"/>
              <a:t> Loads an image from a file into MATLAB.</a:t>
            </a:r>
          </a:p>
          <a:p>
            <a:pPr algn="just">
              <a:lnSpc>
                <a:spcPct val="150000"/>
              </a:lnSpc>
            </a:pPr>
            <a:r>
              <a:rPr lang="en-US" sz="1800" err="1">
                <a:solidFill>
                  <a:schemeClr val="accent1"/>
                </a:solidFill>
              </a:rPr>
              <a:t>imshow: </a:t>
            </a:r>
            <a:r>
              <a:rPr lang="en-US" sz="1800"/>
              <a:t>Displays an image in a figure window.</a:t>
            </a:r>
          </a:p>
          <a:p>
            <a:pPr algn="just">
              <a:lnSpc>
                <a:spcPct val="150000"/>
              </a:lnSpc>
            </a:pPr>
            <a:r>
              <a:rPr lang="en-US" sz="1800">
                <a:solidFill>
                  <a:schemeClr val="accent1"/>
                </a:solidFill>
              </a:rPr>
              <a:t>rgb2gray: </a:t>
            </a:r>
            <a:r>
              <a:rPr lang="en-US" sz="1800"/>
              <a:t>Converts a color image to grayscale.</a:t>
            </a:r>
          </a:p>
          <a:p>
            <a:pPr algn="just">
              <a:lnSpc>
                <a:spcPct val="150000"/>
              </a:lnSpc>
            </a:pPr>
            <a:r>
              <a:rPr lang="en-US" sz="1800">
                <a:solidFill>
                  <a:schemeClr val="accent1"/>
                </a:solidFill>
              </a:rPr>
              <a:t>size: </a:t>
            </a:r>
            <a:r>
              <a:rPr lang="en-US" sz="1800"/>
              <a:t>Returns the dimensions of an array or image.</a:t>
            </a:r>
          </a:p>
          <a:p>
            <a:pPr algn="just">
              <a:lnSpc>
                <a:spcPct val="150000"/>
              </a:lnSpc>
            </a:pPr>
            <a:r>
              <a:rPr lang="en-US" sz="1800" err="1">
                <a:solidFill>
                  <a:schemeClr val="accent1"/>
                </a:solidFill>
              </a:rPr>
              <a:t>graythresh: </a:t>
            </a:r>
            <a:r>
              <a:rPr lang="en-US" sz="1800"/>
              <a:t>Computes a threshold for image segmentation using Otsu's method.</a:t>
            </a:r>
          </a:p>
          <a:p>
            <a:pPr algn="just">
              <a:lnSpc>
                <a:spcPct val="150000"/>
              </a:lnSpc>
            </a:pPr>
            <a:r>
              <a:rPr lang="en-US" sz="1800" err="1">
                <a:solidFill>
                  <a:schemeClr val="accent1"/>
                </a:solidFill>
              </a:rPr>
              <a:t>imbinarize: </a:t>
            </a:r>
            <a:r>
              <a:rPr lang="en-US" sz="1800"/>
              <a:t>Converts a grayscale image to a binary (black-and-white) image based on a threshold.</a:t>
            </a:r>
            <a:endParaRPr lang="en-IN" sz="1800"/>
          </a:p>
        </p:txBody>
      </p:sp>
    </p:spTree>
    <p:extLst>
      <p:ext uri="{BB962C8B-B14F-4D97-AF65-F5344CB8AC3E}">
        <p14:creationId xmlns:p14="http://schemas.microsoft.com/office/powerpoint/2010/main" val="288705605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64824D-0009-4044-198B-7278D25895C9}"/>
              </a:ext>
            </a:extLst>
          </p:cNvPr>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US" smtClean="0"/>
              <a:t>15</a:t>
            </a:fld>
            <a:endParaRPr lang="en-US"/>
          </a:p>
        </p:txBody>
      </p:sp>
      <p:sp>
        <p:nvSpPr>
          <p:cNvPr id="4" name="TextBox 3">
            <a:extLst>
              <a:ext uri="{FF2B5EF4-FFF2-40B4-BE49-F238E27FC236}">
                <a16:creationId xmlns:a16="http://schemas.microsoft.com/office/drawing/2014/main" id="{D2314843-445D-836F-5398-ABC7420FE607}"/>
              </a:ext>
            </a:extLst>
          </p:cNvPr>
          <p:cNvSpPr txBox="1"/>
          <p:nvPr/>
        </p:nvSpPr>
        <p:spPr>
          <a:xfrm>
            <a:off x="593271" y="836712"/>
            <a:ext cx="11005457" cy="5716950"/>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ts val="2160"/>
              </a:lnSpc>
            </a:pPr>
            <a:r>
              <a:rPr lang="en-IN" sz="1800" dirty="0">
                <a:solidFill>
                  <a:schemeClr val="accent1"/>
                </a:solidFill>
              </a:rPr>
              <a:t>1.Powdery Mildew  </a:t>
            </a:r>
          </a:p>
          <a:p>
            <a:pPr algn="just">
              <a:lnSpc>
                <a:spcPts val="2160"/>
              </a:lnSpc>
            </a:pPr>
            <a:r>
              <a:rPr lang="en-IN" sz="1800" dirty="0"/>
              <a:t>Symptoms: White, powdery fungal growth.  </a:t>
            </a:r>
          </a:p>
          <a:p>
            <a:pPr algn="just">
              <a:lnSpc>
                <a:spcPts val="2160"/>
              </a:lnSpc>
            </a:pPr>
            <a:r>
              <a:rPr lang="en-IN" sz="1800" dirty="0"/>
              <a:t> Weather: High humidity, warm temperatures.  </a:t>
            </a:r>
          </a:p>
          <a:p>
            <a:pPr algn="just">
              <a:lnSpc>
                <a:spcPts val="2160"/>
              </a:lnSpc>
            </a:pPr>
            <a:r>
              <a:rPr lang="en-IN" sz="1800" dirty="0"/>
              <a:t> Prevention: Improve air circulation, avoid overhead watering, use fungicides.</a:t>
            </a:r>
          </a:p>
          <a:p>
            <a:pPr algn="just">
              <a:lnSpc>
                <a:spcPts val="2160"/>
              </a:lnSpc>
            </a:pPr>
            <a:r>
              <a:rPr lang="en-IN" sz="1800" dirty="0">
                <a:solidFill>
                  <a:schemeClr val="accent1"/>
                </a:solidFill>
              </a:rPr>
              <a:t>2. Leaf Curl Virus</a:t>
            </a:r>
          </a:p>
          <a:p>
            <a:pPr algn="just">
              <a:lnSpc>
                <a:spcPts val="2160"/>
              </a:lnSpc>
            </a:pPr>
            <a:r>
              <a:rPr lang="en-IN" sz="1800" dirty="0"/>
              <a:t> Symptoms: Curled, brittle leaves with yellowing.  </a:t>
            </a:r>
          </a:p>
          <a:p>
            <a:pPr algn="just">
              <a:lnSpc>
                <a:spcPts val="2160"/>
              </a:lnSpc>
            </a:pPr>
            <a:r>
              <a:rPr lang="en-IN" sz="1800" dirty="0"/>
              <a:t> Weather: High temperatures, high humidity.   </a:t>
            </a:r>
          </a:p>
          <a:p>
            <a:pPr algn="just">
              <a:lnSpc>
                <a:spcPts val="2160"/>
              </a:lnSpc>
            </a:pPr>
            <a:r>
              <a:rPr lang="en-IN" sz="1800" dirty="0"/>
              <a:t>Prevention: Use resistant varieties, control aphids, remove infected plants.</a:t>
            </a:r>
          </a:p>
          <a:p>
            <a:pPr algn="just">
              <a:lnSpc>
                <a:spcPts val="2160"/>
              </a:lnSpc>
            </a:pPr>
            <a:r>
              <a:rPr lang="en-IN" sz="1800" dirty="0">
                <a:solidFill>
                  <a:schemeClr val="accent1"/>
                </a:solidFill>
              </a:rPr>
              <a:t>3</a:t>
            </a:r>
            <a:r>
              <a:rPr lang="en-IN" sz="1800" dirty="0">
                <a:solidFill>
                  <a:srgbClr val="FF0000"/>
                </a:solidFill>
              </a:rPr>
              <a:t>. Bacterial Leaf Spot   </a:t>
            </a:r>
          </a:p>
          <a:p>
            <a:pPr algn="just">
              <a:lnSpc>
                <a:spcPts val="2160"/>
              </a:lnSpc>
            </a:pPr>
            <a:r>
              <a:rPr lang="en-IN" sz="1800" dirty="0"/>
              <a:t>Symptoms: Dark spots with yellow halos.   </a:t>
            </a:r>
          </a:p>
          <a:p>
            <a:pPr algn="just">
              <a:lnSpc>
                <a:spcPts val="2160"/>
              </a:lnSpc>
            </a:pPr>
            <a:r>
              <a:rPr lang="en-IN" sz="1800" dirty="0"/>
              <a:t>Weather: Wet, rainy conditions.   </a:t>
            </a:r>
          </a:p>
          <a:p>
            <a:pPr algn="just">
              <a:lnSpc>
                <a:spcPts val="2160"/>
              </a:lnSpc>
            </a:pPr>
            <a:r>
              <a:rPr lang="en-IN" sz="1800" dirty="0"/>
              <a:t>Prevention: Avoid overhead irrigation, improve air circulation, use bactericides.</a:t>
            </a:r>
          </a:p>
          <a:p>
            <a:pPr algn="just">
              <a:lnSpc>
                <a:spcPts val="2160"/>
              </a:lnSpc>
            </a:pPr>
            <a:r>
              <a:rPr lang="en-IN" sz="1800" dirty="0">
                <a:solidFill>
                  <a:schemeClr val="accent1"/>
                </a:solidFill>
              </a:rPr>
              <a:t>4. Early Blight  </a:t>
            </a:r>
          </a:p>
          <a:p>
            <a:pPr algn="just">
              <a:lnSpc>
                <a:spcPts val="2160"/>
              </a:lnSpc>
            </a:pPr>
            <a:r>
              <a:rPr lang="en-IN" sz="1800" dirty="0"/>
              <a:t>Symptoms: Dark spots with concentric rings on leaves. </a:t>
            </a:r>
          </a:p>
          <a:p>
            <a:pPr algn="just">
              <a:lnSpc>
                <a:spcPts val="2160"/>
              </a:lnSpc>
            </a:pPr>
            <a:r>
              <a:rPr lang="en-IN" sz="1800" dirty="0"/>
              <a:t>Weather: Warm, moist conditions. </a:t>
            </a:r>
          </a:p>
          <a:p>
            <a:pPr algn="just">
              <a:lnSpc>
                <a:spcPts val="2160"/>
              </a:lnSpc>
            </a:pPr>
            <a:r>
              <a:rPr lang="en-IN" sz="1800" dirty="0"/>
              <a:t>Prevention: Remove affected parts, use fungicides, ensure proper plant spacing.</a:t>
            </a:r>
          </a:p>
          <a:p>
            <a:pPr algn="just">
              <a:lnSpc>
                <a:spcPts val="2160"/>
              </a:lnSpc>
            </a:pPr>
            <a:r>
              <a:rPr lang="en-IN" sz="1800" dirty="0">
                <a:solidFill>
                  <a:schemeClr val="accent1"/>
                </a:solidFill>
              </a:rPr>
              <a:t>5. Fusarium Wilt</a:t>
            </a:r>
          </a:p>
          <a:p>
            <a:pPr algn="just">
              <a:lnSpc>
                <a:spcPts val="2160"/>
              </a:lnSpc>
            </a:pPr>
            <a:r>
              <a:rPr lang="en-IN" sz="1800" dirty="0"/>
              <a:t>Symptoms: Yellowing and wilting of leaves.   </a:t>
            </a:r>
          </a:p>
          <a:p>
            <a:pPr algn="just">
              <a:lnSpc>
                <a:spcPts val="2160"/>
              </a:lnSpc>
            </a:pPr>
            <a:r>
              <a:rPr lang="en-IN" sz="1800" dirty="0"/>
              <a:t>Weather: High temperatures, poor soil drainage.  </a:t>
            </a:r>
          </a:p>
          <a:p>
            <a:pPr algn="just">
              <a:lnSpc>
                <a:spcPts val="2160"/>
              </a:lnSpc>
            </a:pPr>
            <a:r>
              <a:rPr lang="en-IN" sz="1800" dirty="0"/>
              <a:t>Prevention: Improve drainage, rotate crops, use resistant varieties.</a:t>
            </a:r>
          </a:p>
        </p:txBody>
      </p:sp>
      <p:sp>
        <p:nvSpPr>
          <p:cNvPr id="10" name="TextBox 9">
            <a:extLst>
              <a:ext uri="{FF2B5EF4-FFF2-40B4-BE49-F238E27FC236}">
                <a16:creationId xmlns:a16="http://schemas.microsoft.com/office/drawing/2014/main" id="{94306887-EF51-667A-F3A8-FB9F88FEBDBE}"/>
              </a:ext>
            </a:extLst>
          </p:cNvPr>
          <p:cNvSpPr txBox="1"/>
          <p:nvPr/>
        </p:nvSpPr>
        <p:spPr>
          <a:xfrm>
            <a:off x="3712028" y="182486"/>
            <a:ext cx="6096000" cy="461665"/>
          </a:xfrm>
          <a:prstGeom prst="rect">
            <a:avLst/>
          </a:prstGeom>
          <a:noFill/>
        </p:spPr>
        <p:txBody>
          <a:bodyPr wrap="square">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400" b="1"/>
              <a:t>Common Chilli Leaf Diseases</a:t>
            </a:r>
          </a:p>
        </p:txBody>
      </p:sp>
      <p:pic>
        <p:nvPicPr>
          <p:cNvPr id="2" name="Picture Placeholder 4">
            <a:extLst>
              <a:ext uri="{FF2B5EF4-FFF2-40B4-BE49-F238E27FC236}">
                <a16:creationId xmlns:a16="http://schemas.microsoft.com/office/drawing/2014/main" id="{609BE50F-E387-16EC-9F46-2E78741DAF39}"/>
              </a:ext>
            </a:extLst>
          </p:cNvPr>
          <p:cNvPicPr>
            <a:picLocks noGrp="1" noChangeAspect="1"/>
          </p:cNvPicPr>
          <p:nvPr>
            <p:ph type="pic" idx="2"/>
          </p:nvPr>
        </p:nvPicPr>
        <p:blipFill>
          <a:blip r:embed="rId2"/>
          <a:srcRect t="6393" b="6393"/>
          <a:stretch>
            <a:fillRect/>
          </a:stretch>
        </p:blipFill>
        <p:spPr>
          <a:xfrm>
            <a:off x="8718408" y="2693414"/>
            <a:ext cx="2880320" cy="2751810"/>
          </a:xfrm>
        </p:spPr>
      </p:pic>
    </p:spTree>
    <p:extLst>
      <p:ext uri="{BB962C8B-B14F-4D97-AF65-F5344CB8AC3E}">
        <p14:creationId xmlns:p14="http://schemas.microsoft.com/office/powerpoint/2010/main" val="397929992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08DEDC1-37DD-1B2B-D7F2-9B22B4CD10C5}"/>
              </a:ext>
            </a:extLst>
          </p:cNvPr>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US" smtClean="0"/>
              <a:t>16</a:t>
            </a:fld>
            <a:endParaRPr lang="en-US"/>
          </a:p>
        </p:txBody>
      </p:sp>
      <p:sp>
        <p:nvSpPr>
          <p:cNvPr id="4" name="TextBox 3">
            <a:extLst>
              <a:ext uri="{FF2B5EF4-FFF2-40B4-BE49-F238E27FC236}">
                <a16:creationId xmlns:a16="http://schemas.microsoft.com/office/drawing/2014/main" id="{0E45EC78-B100-B213-95C6-DFBEAB52969B}"/>
              </a:ext>
            </a:extLst>
          </p:cNvPr>
          <p:cNvSpPr txBox="1"/>
          <p:nvPr/>
        </p:nvSpPr>
        <p:spPr>
          <a:xfrm>
            <a:off x="865413" y="1043126"/>
            <a:ext cx="10461172" cy="5632311"/>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rPr>
              <a:t>1. </a:t>
            </a:r>
            <a:r>
              <a:rPr lang="en-US" sz="1800" dirty="0">
                <a:solidFill>
                  <a:srgbClr val="FF0000"/>
                </a:solidFill>
              </a:rPr>
              <a:t>Early Blight</a:t>
            </a:r>
          </a:p>
          <a:p>
            <a:r>
              <a:rPr lang="en-US" sz="1800" dirty="0"/>
              <a:t>Symptoms: Dark spots with concentric rings on older leaves.   </a:t>
            </a:r>
          </a:p>
          <a:p>
            <a:r>
              <a:rPr lang="en-US" sz="1800" dirty="0"/>
              <a:t>Weather: Warm, moist conditions.   </a:t>
            </a:r>
          </a:p>
          <a:p>
            <a:r>
              <a:rPr lang="en-US" sz="1800" dirty="0"/>
              <a:t>Prevention: Remove affected leaves, use fungicides, space plants properly.</a:t>
            </a:r>
          </a:p>
          <a:p>
            <a:r>
              <a:rPr lang="en-US" sz="1800" dirty="0">
                <a:solidFill>
                  <a:schemeClr val="accent1"/>
                </a:solidFill>
              </a:rPr>
              <a:t>2. Late Blight</a:t>
            </a:r>
          </a:p>
          <a:p>
            <a:r>
              <a:rPr lang="en-US" sz="1800" dirty="0"/>
              <a:t>Symptoms: Irregular brown spots with white mold on the underside.   </a:t>
            </a:r>
          </a:p>
          <a:p>
            <a:r>
              <a:rPr lang="en-US" sz="1800" dirty="0"/>
              <a:t>Weather: Cool, wet conditions.  </a:t>
            </a:r>
          </a:p>
          <a:p>
            <a:r>
              <a:rPr lang="en-US" sz="1800" dirty="0"/>
              <a:t>Prevention: Avoid overhead watering, use resistant varieties, apply fungicides.</a:t>
            </a:r>
          </a:p>
          <a:p>
            <a:r>
              <a:rPr lang="en-US" sz="1800" dirty="0">
                <a:solidFill>
                  <a:schemeClr val="accent1"/>
                </a:solidFill>
              </a:rPr>
              <a:t>3. Leaf Curl Virus</a:t>
            </a:r>
          </a:p>
          <a:p>
            <a:r>
              <a:rPr lang="en-US" sz="1800" dirty="0"/>
              <a:t>Symptoms: Curled, brittle leaves with stunted growth.   </a:t>
            </a:r>
          </a:p>
          <a:p>
            <a:r>
              <a:rPr lang="en-US" sz="1800" dirty="0"/>
              <a:t>Weather: High temperatures, high humidity.   </a:t>
            </a:r>
          </a:p>
          <a:p>
            <a:r>
              <a:rPr lang="en-US" sz="1800" dirty="0"/>
              <a:t>Prevention: Use resistant varieties, control aphids, remove infected plants.</a:t>
            </a:r>
          </a:p>
          <a:p>
            <a:r>
              <a:rPr lang="en-US" sz="1800" dirty="0">
                <a:solidFill>
                  <a:schemeClr val="accent1"/>
                </a:solidFill>
              </a:rPr>
              <a:t>4. Bacterial Spot</a:t>
            </a:r>
          </a:p>
          <a:p>
            <a:r>
              <a:rPr lang="en-US" sz="1800" dirty="0"/>
              <a:t>Symptoms: Small, dark, sunken spots with yellow halos. </a:t>
            </a:r>
          </a:p>
          <a:p>
            <a:r>
              <a:rPr lang="en-US" sz="1800" dirty="0"/>
              <a:t>Weather: Warm, humid conditions.  </a:t>
            </a:r>
          </a:p>
          <a:p>
            <a:r>
              <a:rPr lang="en-US" sz="1800" dirty="0"/>
              <a:t>Prevention: Improve air circulation, avoid wetting foliage, use bactericides.</a:t>
            </a:r>
          </a:p>
          <a:p>
            <a:r>
              <a:rPr lang="en-US" sz="1800" dirty="0">
                <a:solidFill>
                  <a:schemeClr val="accent1"/>
                </a:solidFill>
              </a:rPr>
              <a:t>5. Fusarium Wilt</a:t>
            </a:r>
          </a:p>
          <a:p>
            <a:r>
              <a:rPr lang="en-US" sz="1800" dirty="0"/>
              <a:t>Symptoms: Yellowing and wilting of leaves, starting from the bottom.   </a:t>
            </a:r>
          </a:p>
          <a:p>
            <a:r>
              <a:rPr lang="en-US" sz="1800" dirty="0"/>
              <a:t>Weather: High temperatures, poor soil drainage.   </a:t>
            </a:r>
          </a:p>
          <a:p>
            <a:r>
              <a:rPr lang="en-US" sz="1800" dirty="0"/>
              <a:t>Prevention: Enhance soil drainage, rotate crops, use resistant varieties</a:t>
            </a:r>
            <a:r>
              <a:rPr lang="en-US" dirty="0"/>
              <a:t>.</a:t>
            </a:r>
            <a:endParaRPr lang="en-IN" dirty="0"/>
          </a:p>
        </p:txBody>
      </p:sp>
      <p:sp>
        <p:nvSpPr>
          <p:cNvPr id="5" name="TextBox 4">
            <a:extLst>
              <a:ext uri="{FF2B5EF4-FFF2-40B4-BE49-F238E27FC236}">
                <a16:creationId xmlns:a16="http://schemas.microsoft.com/office/drawing/2014/main" id="{94C514C9-216E-1328-73D0-810D6ABE8E38}"/>
              </a:ext>
            </a:extLst>
          </p:cNvPr>
          <p:cNvSpPr txBox="1"/>
          <p:nvPr/>
        </p:nvSpPr>
        <p:spPr>
          <a:xfrm>
            <a:off x="3616778" y="366018"/>
            <a:ext cx="4958443" cy="677108"/>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a:t>Common Tomato Leaf Diseases</a:t>
            </a:r>
          </a:p>
          <a:p>
            <a:endParaRPr lang="en-IN"/>
          </a:p>
        </p:txBody>
      </p:sp>
      <p:pic>
        <p:nvPicPr>
          <p:cNvPr id="2" name="Picture 2">
            <a:extLst>
              <a:ext uri="{FF2B5EF4-FFF2-40B4-BE49-F238E27FC236}">
                <a16:creationId xmlns:a16="http://schemas.microsoft.com/office/drawing/2014/main" id="{A55B7330-F2DA-3019-61DF-0468CA792E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7416" y="1916832"/>
            <a:ext cx="3031232" cy="324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121057"/>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D3F704-98B2-D096-9FF9-80DF21DBAA4D}"/>
              </a:ext>
            </a:extLst>
          </p:cNvPr>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US" smtClean="0"/>
              <a:t>17</a:t>
            </a:fld>
            <a:endParaRPr lang="en-US"/>
          </a:p>
        </p:txBody>
      </p:sp>
      <p:pic>
        <p:nvPicPr>
          <p:cNvPr id="3074" name="Picture 2">
            <a:extLst>
              <a:ext uri="{FF2B5EF4-FFF2-40B4-BE49-F238E27FC236}">
                <a16:creationId xmlns:a16="http://schemas.microsoft.com/office/drawing/2014/main" id="{9F460242-8CBB-0514-2B0A-525553A1DF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376" y="781050"/>
            <a:ext cx="38671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a:extLst>
              <a:ext uri="{FF2B5EF4-FFF2-40B4-BE49-F238E27FC236}">
                <a16:creationId xmlns:a16="http://schemas.microsoft.com/office/drawing/2014/main" id="{B7542BC0-5501-33A3-15BD-A47BC47404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2145" y="623535"/>
            <a:ext cx="38671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E5862B9-B512-5184-8A95-259FEDCB0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6886" y="657469"/>
            <a:ext cx="4032448" cy="26479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9A31C3EF-D2A1-F4D5-EEC0-91C351B3D2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384" y="3715854"/>
            <a:ext cx="4536504" cy="302551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0C6CFD04-217F-93BA-460C-6FC73772A0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611" t="24372" r="7339" b="24418"/>
          <a:stretch/>
        </p:blipFill>
        <p:spPr bwMode="auto">
          <a:xfrm>
            <a:off x="4871864" y="3429000"/>
            <a:ext cx="6621808" cy="2990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142646"/>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6C6BBFE-C1A4-0146-AC71-35E7E545A5D2}"/>
              </a:ext>
            </a:extLst>
          </p:cNvPr>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US" smtClean="0"/>
              <a:t>18</a:t>
            </a:fld>
            <a:endParaRPr lang="en-US"/>
          </a:p>
        </p:txBody>
      </p:sp>
      <p:sp>
        <p:nvSpPr>
          <p:cNvPr id="5" name="TextBox 4">
            <a:extLst>
              <a:ext uri="{FF2B5EF4-FFF2-40B4-BE49-F238E27FC236}">
                <a16:creationId xmlns:a16="http://schemas.microsoft.com/office/drawing/2014/main" id="{3C428865-83FD-F924-3E10-64994818D52D}"/>
              </a:ext>
            </a:extLst>
          </p:cNvPr>
          <p:cNvSpPr txBox="1"/>
          <p:nvPr/>
        </p:nvSpPr>
        <p:spPr>
          <a:xfrm>
            <a:off x="713013" y="1043126"/>
            <a:ext cx="10765971" cy="5632311"/>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rPr>
              <a:t>1. Fusarium Wilt</a:t>
            </a:r>
          </a:p>
          <a:p>
            <a:r>
              <a:rPr lang="en-US" sz="1800" dirty="0"/>
              <a:t>Symptoms: Yellowing and wilting of leaves, often starting from the bottom.   </a:t>
            </a:r>
          </a:p>
          <a:p>
            <a:r>
              <a:rPr lang="en-US" sz="1800" dirty="0"/>
              <a:t>Weather: High temperatures, poor soil drainage.  </a:t>
            </a:r>
          </a:p>
          <a:p>
            <a:r>
              <a:rPr lang="en-US" sz="1800" dirty="0"/>
              <a:t>Prevention: Improve soil drainage, rotate crops, use resistant varieties.</a:t>
            </a:r>
          </a:p>
          <a:p>
            <a:r>
              <a:rPr lang="en-US" sz="1800" dirty="0">
                <a:solidFill>
                  <a:schemeClr val="accent1"/>
                </a:solidFill>
              </a:rPr>
              <a:t>2. Powdery Mildew</a:t>
            </a:r>
          </a:p>
          <a:p>
            <a:r>
              <a:rPr lang="en-US" sz="1800" dirty="0"/>
              <a:t>Symptoms: White, powdery fungal growth on leaves and stems.   </a:t>
            </a:r>
          </a:p>
          <a:p>
            <a:r>
              <a:rPr lang="en-US" sz="1800" dirty="0"/>
              <a:t>Weather: High humidity, warm temperatures.  </a:t>
            </a:r>
          </a:p>
          <a:p>
            <a:r>
              <a:rPr lang="en-US" sz="1800" dirty="0"/>
              <a:t>Prevention: Ensure good air circulation, avoid overhead watering, use fungicides.</a:t>
            </a:r>
          </a:p>
          <a:p>
            <a:r>
              <a:rPr lang="en-US" sz="1800" dirty="0">
                <a:solidFill>
                  <a:schemeClr val="accent1"/>
                </a:solidFill>
              </a:rPr>
              <a:t>3. </a:t>
            </a:r>
            <a:r>
              <a:rPr lang="en-US" sz="1800" dirty="0">
                <a:solidFill>
                  <a:srgbClr val="FF0000"/>
                </a:solidFill>
              </a:rPr>
              <a:t>Bacterial Spot</a:t>
            </a:r>
          </a:p>
          <a:p>
            <a:r>
              <a:rPr lang="en-US" sz="1800" dirty="0"/>
              <a:t>Symptoms: Small, dark spots with yellow halos.   </a:t>
            </a:r>
          </a:p>
          <a:p>
            <a:r>
              <a:rPr lang="en-US" sz="1800" dirty="0"/>
              <a:t>Weather: Warm, humid conditions.  </a:t>
            </a:r>
          </a:p>
          <a:p>
            <a:r>
              <a:rPr lang="en-US" sz="1800" dirty="0"/>
              <a:t>Prevention: Improve air circulation, avoid wetting foliage, use bactericides.</a:t>
            </a:r>
          </a:p>
          <a:p>
            <a:r>
              <a:rPr lang="en-US" sz="1800" dirty="0">
                <a:solidFill>
                  <a:schemeClr val="accent1"/>
                </a:solidFill>
              </a:rPr>
              <a:t>4. Leaf Curl Virus</a:t>
            </a:r>
          </a:p>
          <a:p>
            <a:r>
              <a:rPr lang="en-US" sz="1800" dirty="0"/>
              <a:t>Symptoms: Curled, brittle leaves with stunted growth.   </a:t>
            </a:r>
          </a:p>
          <a:p>
            <a:r>
              <a:rPr lang="en-US" sz="1800" dirty="0"/>
              <a:t>Weather: High temperatures, high humidity.   </a:t>
            </a:r>
          </a:p>
          <a:p>
            <a:r>
              <a:rPr lang="en-US" sz="1800" dirty="0"/>
              <a:t>Prevention: Use resistant varieties, control aphids, remove infected plants.</a:t>
            </a:r>
          </a:p>
          <a:p>
            <a:r>
              <a:rPr lang="en-US" sz="1800" dirty="0">
                <a:solidFill>
                  <a:schemeClr val="accent1"/>
                </a:solidFill>
              </a:rPr>
              <a:t>5. Early Blight</a:t>
            </a:r>
          </a:p>
          <a:p>
            <a:r>
              <a:rPr lang="en-US" sz="1800" dirty="0"/>
              <a:t>Symptoms: Dark spots with concentric rings on older leaves.   </a:t>
            </a:r>
          </a:p>
          <a:p>
            <a:r>
              <a:rPr lang="en-US" sz="1800" dirty="0"/>
              <a:t>Weather: Warm, moist conditions.   </a:t>
            </a:r>
          </a:p>
          <a:p>
            <a:r>
              <a:rPr lang="en-US" sz="1800" dirty="0"/>
              <a:t>Prevention: Remove affected leaves, use fungicides, space plants properly.</a:t>
            </a:r>
            <a:endParaRPr lang="en-IN" sz="1800" dirty="0"/>
          </a:p>
        </p:txBody>
      </p:sp>
      <p:sp>
        <p:nvSpPr>
          <p:cNvPr id="6" name="TextBox 5">
            <a:extLst>
              <a:ext uri="{FF2B5EF4-FFF2-40B4-BE49-F238E27FC236}">
                <a16:creationId xmlns:a16="http://schemas.microsoft.com/office/drawing/2014/main" id="{BAA02568-6AE8-291E-C813-732FFAA83151}"/>
              </a:ext>
            </a:extLst>
          </p:cNvPr>
          <p:cNvSpPr txBox="1"/>
          <p:nvPr/>
        </p:nvSpPr>
        <p:spPr>
          <a:xfrm>
            <a:off x="3488871" y="413657"/>
            <a:ext cx="5214257" cy="461665"/>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a:t>Common Eggplant Leaf Diseases</a:t>
            </a:r>
            <a:endParaRPr lang="en-IN" sz="2400" b="1"/>
          </a:p>
        </p:txBody>
      </p:sp>
      <p:pic>
        <p:nvPicPr>
          <p:cNvPr id="2" name="Picture Placeholder 4">
            <a:extLst>
              <a:ext uri="{FF2B5EF4-FFF2-40B4-BE49-F238E27FC236}">
                <a16:creationId xmlns:a16="http://schemas.microsoft.com/office/drawing/2014/main" id="{C94DA865-1250-3E40-8CB6-9D8FE2C9D61F}"/>
              </a:ext>
            </a:extLst>
          </p:cNvPr>
          <p:cNvPicPr>
            <a:picLocks noGrp="1" noChangeAspect="1"/>
          </p:cNvPicPr>
          <p:nvPr>
            <p:ph type="pic" idx="2"/>
          </p:nvPr>
        </p:nvPicPr>
        <p:blipFill>
          <a:blip r:embed="rId2"/>
          <a:srcRect l="15300" t="25231" r="15625" b="21751"/>
          <a:stretch>
            <a:fillRect/>
          </a:stretch>
        </p:blipFill>
        <p:spPr>
          <a:xfrm>
            <a:off x="9120336" y="1988840"/>
            <a:ext cx="2520008" cy="2727564"/>
          </a:xfrm>
        </p:spPr>
      </p:pic>
    </p:spTree>
    <p:extLst>
      <p:ext uri="{BB962C8B-B14F-4D97-AF65-F5344CB8AC3E}">
        <p14:creationId xmlns:p14="http://schemas.microsoft.com/office/powerpoint/2010/main" val="130948705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A5810DBC-4B4A-200D-3339-BD683BBBF622}"/>
              </a:ext>
            </a:extLst>
          </p:cNvPr>
          <p:cNvPicPr>
            <a:picLocks noGrp="1" noChangeAspect="1"/>
          </p:cNvPicPr>
          <p:nvPr>
            <p:ph type="pic" idx="2"/>
          </p:nvPr>
        </p:nvPicPr>
        <p:blipFill>
          <a:blip r:embed="rId2"/>
          <a:srcRect l="15300" t="25231" r="15625" b="21751"/>
          <a:stretch>
            <a:fillRect/>
          </a:stretch>
        </p:blipFill>
        <p:spPr>
          <a:xfrm>
            <a:off x="587829" y="903515"/>
            <a:ext cx="3233058" cy="2727564"/>
          </a:xfrm>
        </p:spPr>
      </p:pic>
      <p:sp>
        <p:nvSpPr>
          <p:cNvPr id="3" name="Slide Number Placeholder 2">
            <a:extLst>
              <a:ext uri="{FF2B5EF4-FFF2-40B4-BE49-F238E27FC236}">
                <a16:creationId xmlns:a16="http://schemas.microsoft.com/office/drawing/2014/main" id="{595F4C6F-2530-347D-56E2-B1577B0A51F5}"/>
              </a:ext>
            </a:extLst>
          </p:cNvPr>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US" smtClean="0"/>
              <a:t>19</a:t>
            </a:fld>
            <a:endParaRPr lang="en-US"/>
          </a:p>
        </p:txBody>
      </p:sp>
      <p:pic>
        <p:nvPicPr>
          <p:cNvPr id="7" name="Picture 6">
            <a:extLst>
              <a:ext uri="{FF2B5EF4-FFF2-40B4-BE49-F238E27FC236}">
                <a16:creationId xmlns:a16="http://schemas.microsoft.com/office/drawing/2014/main" id="{BEB8F76F-30DD-069F-515C-AC99D9401D52}"/>
              </a:ext>
            </a:extLst>
          </p:cNvPr>
          <p:cNvPicPr>
            <a:picLocks noChangeAspect="1"/>
          </p:cNvPicPr>
          <p:nvPr/>
        </p:nvPicPr>
        <p:blipFill>
          <a:blip r:embed="rId3"/>
          <a:srcRect l="13131" t="3715" r="15825" b="22460"/>
          <a:stretch>
            <a:fillRect/>
          </a:stretch>
        </p:blipFill>
        <p:spPr>
          <a:xfrm>
            <a:off x="4310743" y="685800"/>
            <a:ext cx="2808514" cy="3207828"/>
          </a:xfrm>
          <a:prstGeom prst="rect">
            <a:avLst/>
          </a:prstGeom>
        </p:spPr>
      </p:pic>
      <p:pic>
        <p:nvPicPr>
          <p:cNvPr id="9" name="Picture 8">
            <a:extLst>
              <a:ext uri="{FF2B5EF4-FFF2-40B4-BE49-F238E27FC236}">
                <a16:creationId xmlns:a16="http://schemas.microsoft.com/office/drawing/2014/main" id="{EBE25B98-E532-115A-A74B-1ACD1DA40C42}"/>
              </a:ext>
            </a:extLst>
          </p:cNvPr>
          <p:cNvPicPr>
            <a:picLocks noChangeAspect="1"/>
          </p:cNvPicPr>
          <p:nvPr/>
        </p:nvPicPr>
        <p:blipFill>
          <a:blip r:embed="rId4"/>
          <a:srcRect l="11248" t="1429" r="5105" b="9720"/>
          <a:stretch>
            <a:fillRect/>
          </a:stretch>
        </p:blipFill>
        <p:spPr>
          <a:xfrm>
            <a:off x="7851651" y="598715"/>
            <a:ext cx="2808514" cy="3279004"/>
          </a:xfrm>
          <a:prstGeom prst="rect">
            <a:avLst/>
          </a:prstGeom>
        </p:spPr>
      </p:pic>
      <p:pic>
        <p:nvPicPr>
          <p:cNvPr id="13" name="Picture 12">
            <a:extLst>
              <a:ext uri="{FF2B5EF4-FFF2-40B4-BE49-F238E27FC236}">
                <a16:creationId xmlns:a16="http://schemas.microsoft.com/office/drawing/2014/main" id="{30086DEC-9AF8-D448-7136-A780E161CADB}"/>
              </a:ext>
            </a:extLst>
          </p:cNvPr>
          <p:cNvPicPr>
            <a:picLocks noChangeAspect="1"/>
          </p:cNvPicPr>
          <p:nvPr/>
        </p:nvPicPr>
        <p:blipFill>
          <a:blip r:embed="rId5"/>
          <a:srcRect l="13043" t="704" r="12319" b="10920"/>
          <a:stretch>
            <a:fillRect/>
          </a:stretch>
        </p:blipFill>
        <p:spPr>
          <a:xfrm>
            <a:off x="1823358" y="3757021"/>
            <a:ext cx="2242457" cy="2918416"/>
          </a:xfrm>
          <a:prstGeom prst="rect">
            <a:avLst/>
          </a:prstGeom>
        </p:spPr>
      </p:pic>
      <p:pic>
        <p:nvPicPr>
          <p:cNvPr id="15" name="Picture 14">
            <a:extLst>
              <a:ext uri="{FF2B5EF4-FFF2-40B4-BE49-F238E27FC236}">
                <a16:creationId xmlns:a16="http://schemas.microsoft.com/office/drawing/2014/main" id="{CDB12FFC-9FA3-06F9-EF41-F7C86A8064E5}"/>
              </a:ext>
            </a:extLst>
          </p:cNvPr>
          <p:cNvPicPr>
            <a:picLocks noChangeAspect="1"/>
          </p:cNvPicPr>
          <p:nvPr/>
        </p:nvPicPr>
        <p:blipFill>
          <a:blip r:embed="rId6"/>
          <a:srcRect l="11939" t="12994" r="7347" b="18826"/>
          <a:stretch>
            <a:fillRect/>
          </a:stretch>
        </p:blipFill>
        <p:spPr>
          <a:xfrm>
            <a:off x="5807529" y="3986665"/>
            <a:ext cx="4305301" cy="2727565"/>
          </a:xfrm>
          <a:prstGeom prst="rect">
            <a:avLst/>
          </a:prstGeom>
        </p:spPr>
      </p:pic>
    </p:spTree>
    <p:extLst>
      <p:ext uri="{BB962C8B-B14F-4D97-AF65-F5344CB8AC3E}">
        <p14:creationId xmlns:p14="http://schemas.microsoft.com/office/powerpoint/2010/main" val="36078276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76"/>
          <p:cNvPicPr preferRelativeResize="0"/>
          <p:nvPr/>
        </p:nvPicPr>
        <p:blipFill>
          <a:blip r:embed="rId3">
            <a:alphaModFix/>
          </a:blip>
          <a:srcRect l="22326" t="32664" r="11836" b="35101"/>
          <a:stretch>
            <a:fillRect/>
          </a:stretch>
        </p:blipFill>
        <p:spPr>
          <a:xfrm>
            <a:off x="262467" y="258234"/>
            <a:ext cx="1504951" cy="423333"/>
          </a:xfrm>
          <a:prstGeom prst="rect">
            <a:avLst/>
          </a:prstGeom>
          <a:noFill/>
          <a:ln>
            <a:noFill/>
          </a:ln>
        </p:spPr>
      </p:pic>
      <p:grpSp>
        <p:nvGrpSpPr>
          <p:cNvPr id="112" name="Google Shape;112;p76"/>
          <p:cNvGrpSpPr/>
          <p:nvPr/>
        </p:nvGrpSpPr>
        <p:grpSpPr>
          <a:xfrm>
            <a:off x="11856720" y="140636"/>
            <a:ext cx="223520" cy="990718"/>
            <a:chOff x="11856720" y="140636"/>
            <a:chExt cx="223520" cy="990718"/>
          </a:xfrm>
        </p:grpSpPr>
        <p:grpSp>
          <p:nvGrpSpPr>
            <p:cNvPr id="113" name="Google Shape;113;p76"/>
            <p:cNvGrpSpPr/>
            <p:nvPr/>
          </p:nvGrpSpPr>
          <p:grpSpPr>
            <a:xfrm>
              <a:off x="11856720" y="660278"/>
              <a:ext cx="223520" cy="471076"/>
              <a:chOff x="9734551" y="3138055"/>
              <a:chExt cx="2457449" cy="1328450"/>
            </a:xfrm>
          </p:grpSpPr>
          <p:sp>
            <p:nvSpPr>
              <p:cNvPr id="114" name="Google Shape;114;p76"/>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ct val="0"/>
                  </a:spcBef>
                  <a:spcAft>
                    <a:spcPct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5" name="Google Shape;115;p76"/>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ct val="0"/>
                  </a:spcBef>
                  <a:spcAft>
                    <a:spcPct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116" name="Google Shape;116;p76"/>
            <p:cNvGrpSpPr/>
            <p:nvPr/>
          </p:nvGrpSpPr>
          <p:grpSpPr>
            <a:xfrm>
              <a:off x="11856720" y="140636"/>
              <a:ext cx="223520" cy="471076"/>
              <a:chOff x="9734551" y="3138055"/>
              <a:chExt cx="2457449" cy="1328450"/>
            </a:xfrm>
          </p:grpSpPr>
          <p:sp>
            <p:nvSpPr>
              <p:cNvPr id="117" name="Google Shape;117;p76"/>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ct val="0"/>
                  </a:spcBef>
                  <a:spcAft>
                    <a:spcPct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8" name="Google Shape;118;p76"/>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ct val="0"/>
                  </a:spcBef>
                  <a:spcAft>
                    <a:spcPct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7" name="Picture 6" descr="A logo with text overlay&#10;&#10;Description automatically generated">
            <a:extLst>
              <a:ext uri="{FF2B5EF4-FFF2-40B4-BE49-F238E27FC236}">
                <a16:creationId xmlns:a16="http://schemas.microsoft.com/office/drawing/2014/main" id="{1FDBF49F-EBC8-595E-8495-305F025C20F6}"/>
              </a:ext>
            </a:extLst>
          </p:cNvPr>
          <p:cNvPicPr>
            <a:picLocks noChangeAspect="1"/>
          </p:cNvPicPr>
          <p:nvPr/>
        </p:nvPicPr>
        <p:blipFill>
          <a:blip r:embed="rId4"/>
          <a:srcRect l="37906" t="34096" r="9606" b="36394"/>
          <a:stretch>
            <a:fillRect/>
          </a:stretch>
        </p:blipFill>
        <p:spPr>
          <a:xfrm>
            <a:off x="11125200" y="11945"/>
            <a:ext cx="1066800" cy="599768"/>
          </a:xfrm>
          <a:prstGeom prst="rect">
            <a:avLst/>
          </a:prstGeom>
        </p:spPr>
      </p:pic>
      <p:sp>
        <p:nvSpPr>
          <p:cNvPr id="8" name="Google Shape;125;p3">
            <a:extLst>
              <a:ext uri="{FF2B5EF4-FFF2-40B4-BE49-F238E27FC236}">
                <a16:creationId xmlns:a16="http://schemas.microsoft.com/office/drawing/2014/main" id="{80C5FE84-A4F7-9B31-B0D9-70C0F0AE2C47}"/>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ct val="0"/>
              </a:spcBef>
              <a:spcAft>
                <a:spcPct val="0"/>
              </a:spcAft>
              <a:buNone/>
            </a:pPr>
            <a:r>
              <a:rPr lang="en-US" sz="2400" b="1" i="0" u="none" strike="noStrike" cap="none">
                <a:solidFill>
                  <a:srgbClr val="000000"/>
                </a:solidFill>
                <a:latin typeface="Montserrat"/>
                <a:ea typeface="Montserrat"/>
                <a:cs typeface="Montserrat"/>
                <a:sym typeface="Montserrat"/>
              </a:rPr>
              <a:t>Project Group – Details</a:t>
            </a:r>
            <a:endParaRPr/>
          </a:p>
        </p:txBody>
      </p:sp>
      <p:grpSp>
        <p:nvGrpSpPr>
          <p:cNvPr id="16" name="Group 15">
            <a:extLst>
              <a:ext uri="{FF2B5EF4-FFF2-40B4-BE49-F238E27FC236}">
                <a16:creationId xmlns:a16="http://schemas.microsoft.com/office/drawing/2014/main" id="{3214F0F0-0070-3598-A718-7B19F2871B93}"/>
              </a:ext>
            </a:extLst>
          </p:cNvPr>
          <p:cNvGrpSpPr/>
          <p:nvPr/>
        </p:nvGrpSpPr>
        <p:grpSpPr>
          <a:xfrm>
            <a:off x="550606" y="762414"/>
            <a:ext cx="10965118" cy="305674"/>
            <a:chOff x="550606" y="762414"/>
            <a:chExt cx="10965118" cy="305674"/>
          </a:xfrm>
          <a:solidFill>
            <a:schemeClr val="tx2">
              <a:lumMod val="10000"/>
            </a:schemeClr>
          </a:solidFill>
        </p:grpSpPr>
        <p:sp>
          <p:nvSpPr>
            <p:cNvPr id="2" name="Google Shape;120;p76">
              <a:extLst>
                <a:ext uri="{FF2B5EF4-FFF2-40B4-BE49-F238E27FC236}">
                  <a16:creationId xmlns:a16="http://schemas.microsoft.com/office/drawing/2014/main" id="{73BC9062-DCB3-7306-E819-DCC861C0023D}"/>
                </a:ext>
              </a:extLst>
            </p:cNvPr>
            <p:cNvSpPr/>
            <p:nvPr/>
          </p:nvSpPr>
          <p:spPr>
            <a:xfrm>
              <a:off x="550606" y="765905"/>
              <a:ext cx="2114338" cy="302183"/>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ct val="0"/>
                </a:spcBef>
                <a:spcAft>
                  <a:spcPct val="0"/>
                </a:spcAft>
                <a:buClr>
                  <a:srgbClr val="000000"/>
                </a:buClr>
                <a:buSzPts val="3600"/>
                <a:buFont typeface="Arial"/>
                <a:buNone/>
              </a:pPr>
              <a:r>
                <a:rPr lang="en-US" sz="2000" b="1" i="0" u="none" strike="noStrike" cap="none">
                  <a:solidFill>
                    <a:schemeClr val="lt1"/>
                  </a:solidFill>
                  <a:latin typeface="Verdana"/>
                  <a:ea typeface="Verdana"/>
                  <a:cs typeface="Verdana"/>
                  <a:sym typeface="Verdana"/>
                </a:rPr>
                <a:t>Photo </a:t>
              </a:r>
              <a:endParaRPr sz="1000" b="1" i="0" u="none" strike="noStrike" cap="none">
                <a:solidFill>
                  <a:srgbClr val="000000"/>
                </a:solidFill>
                <a:latin typeface="Arial"/>
                <a:ea typeface="Arial"/>
                <a:cs typeface="Arial"/>
                <a:sym typeface="Arial"/>
              </a:endParaRPr>
            </a:p>
          </p:txBody>
        </p:sp>
        <p:sp>
          <p:nvSpPr>
            <p:cNvPr id="9" name="Google Shape;120;p76">
              <a:extLst>
                <a:ext uri="{FF2B5EF4-FFF2-40B4-BE49-F238E27FC236}">
                  <a16:creationId xmlns:a16="http://schemas.microsoft.com/office/drawing/2014/main" id="{9B2C7E98-36BC-7E80-D761-7674F1BB1290}"/>
                </a:ext>
              </a:extLst>
            </p:cNvPr>
            <p:cNvSpPr/>
            <p:nvPr/>
          </p:nvSpPr>
          <p:spPr>
            <a:xfrm>
              <a:off x="2759165" y="762415"/>
              <a:ext cx="1871829" cy="295979"/>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ct val="0"/>
                </a:spcBef>
                <a:spcAft>
                  <a:spcPct val="0"/>
                </a:spcAft>
                <a:buClr>
                  <a:srgbClr val="000000"/>
                </a:buClr>
                <a:buSzPts val="3600"/>
                <a:buFont typeface="Arial"/>
                <a:buNone/>
              </a:pPr>
              <a:r>
                <a:rPr lang="en-US" sz="2000" b="1" i="0" u="none" strike="noStrike" cap="none">
                  <a:solidFill>
                    <a:schemeClr val="lt1"/>
                  </a:solidFill>
                  <a:latin typeface="Verdana"/>
                  <a:ea typeface="Verdana"/>
                  <a:cs typeface="Verdana"/>
                  <a:sym typeface="Verdana"/>
                </a:rPr>
                <a:t>Track</a:t>
              </a:r>
              <a:endParaRPr sz="1000" b="1" i="0" u="none" strike="noStrike" cap="none">
                <a:solidFill>
                  <a:srgbClr val="000000"/>
                </a:solidFill>
                <a:latin typeface="Arial"/>
                <a:ea typeface="Arial"/>
                <a:cs typeface="Arial"/>
                <a:sym typeface="Arial"/>
              </a:endParaRPr>
            </a:p>
          </p:txBody>
        </p:sp>
        <p:sp>
          <p:nvSpPr>
            <p:cNvPr id="10" name="Google Shape;120;p76">
              <a:extLst>
                <a:ext uri="{FF2B5EF4-FFF2-40B4-BE49-F238E27FC236}">
                  <a16:creationId xmlns:a16="http://schemas.microsoft.com/office/drawing/2014/main" id="{727B01B2-826E-A9BE-9114-38D3502E330D}"/>
                </a:ext>
              </a:extLst>
            </p:cNvPr>
            <p:cNvSpPr/>
            <p:nvPr/>
          </p:nvSpPr>
          <p:spPr>
            <a:xfrm>
              <a:off x="4799359" y="772109"/>
              <a:ext cx="2004564" cy="295979"/>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ct val="0"/>
                </a:spcBef>
                <a:spcAft>
                  <a:spcPct val="0"/>
                </a:spcAft>
                <a:buClr>
                  <a:srgbClr val="000000"/>
                </a:buClr>
                <a:buSzPts val="3600"/>
                <a:buFont typeface="Arial"/>
                <a:buNone/>
              </a:pPr>
              <a:r>
                <a:rPr lang="en-US" sz="2000" b="1" i="0" u="none" strike="noStrike" cap="none">
                  <a:solidFill>
                    <a:schemeClr val="lt1"/>
                  </a:solidFill>
                  <a:latin typeface="Verdana"/>
                  <a:ea typeface="Verdana"/>
                  <a:cs typeface="Verdana"/>
                  <a:sym typeface="Verdana"/>
                </a:rPr>
                <a:t>Roll No</a:t>
              </a:r>
              <a:endParaRPr sz="1000" b="1" i="0" u="none" strike="noStrike" cap="none">
                <a:solidFill>
                  <a:srgbClr val="000000"/>
                </a:solidFill>
                <a:latin typeface="Arial"/>
                <a:ea typeface="Arial"/>
                <a:cs typeface="Arial"/>
                <a:sym typeface="Arial"/>
              </a:endParaRPr>
            </a:p>
          </p:txBody>
        </p:sp>
        <p:sp>
          <p:nvSpPr>
            <p:cNvPr id="11" name="Google Shape;120;p76">
              <a:extLst>
                <a:ext uri="{FF2B5EF4-FFF2-40B4-BE49-F238E27FC236}">
                  <a16:creationId xmlns:a16="http://schemas.microsoft.com/office/drawing/2014/main" id="{25926E8D-BD84-A2C1-48C0-4E0D30CE99A8}"/>
                </a:ext>
              </a:extLst>
            </p:cNvPr>
            <p:cNvSpPr/>
            <p:nvPr/>
          </p:nvSpPr>
          <p:spPr>
            <a:xfrm>
              <a:off x="6937875" y="762414"/>
              <a:ext cx="4577849" cy="295979"/>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ct val="0"/>
                </a:spcBef>
                <a:spcAft>
                  <a:spcPct val="0"/>
                </a:spcAft>
                <a:buClr>
                  <a:srgbClr val="000000"/>
                </a:buClr>
                <a:buSzPts val="3600"/>
                <a:buFont typeface="Arial"/>
                <a:buNone/>
              </a:pPr>
              <a:r>
                <a:rPr lang="en-US" sz="2000" b="1" i="0" u="none" strike="noStrike" cap="none">
                  <a:solidFill>
                    <a:schemeClr val="lt1"/>
                  </a:solidFill>
                  <a:latin typeface="Verdana"/>
                  <a:ea typeface="Verdana"/>
                  <a:cs typeface="Verdana"/>
                  <a:sym typeface="Verdana"/>
                </a:rPr>
                <a:t>Name</a:t>
              </a:r>
              <a:endParaRPr lang="en-US" sz="1000" b="1">
                <a:ea typeface="Verdana"/>
              </a:endParaRPr>
            </a:p>
          </p:txBody>
        </p:sp>
      </p:grpSp>
      <p:grpSp>
        <p:nvGrpSpPr>
          <p:cNvPr id="15" name="Group 14">
            <a:extLst>
              <a:ext uri="{FF2B5EF4-FFF2-40B4-BE49-F238E27FC236}">
                <a16:creationId xmlns:a16="http://schemas.microsoft.com/office/drawing/2014/main" id="{7A25B51E-0316-3A04-0D09-C9B5A893FEEF}"/>
              </a:ext>
            </a:extLst>
          </p:cNvPr>
          <p:cNvGrpSpPr/>
          <p:nvPr/>
        </p:nvGrpSpPr>
        <p:grpSpPr>
          <a:xfrm>
            <a:off x="2827991" y="1957909"/>
            <a:ext cx="8642880" cy="386717"/>
            <a:chOff x="2759165" y="1908851"/>
            <a:chExt cx="8642880" cy="386717"/>
          </a:xfrm>
        </p:grpSpPr>
        <p:sp>
          <p:nvSpPr>
            <p:cNvPr id="12" name="Google Shape;120;p76">
              <a:extLst>
                <a:ext uri="{FF2B5EF4-FFF2-40B4-BE49-F238E27FC236}">
                  <a16:creationId xmlns:a16="http://schemas.microsoft.com/office/drawing/2014/main" id="{C3480FF3-25F3-638F-C9B0-ED60F7818170}"/>
                </a:ext>
              </a:extLst>
            </p:cNvPr>
            <p:cNvSpPr/>
            <p:nvPr/>
          </p:nvSpPr>
          <p:spPr>
            <a:xfrm>
              <a:off x="2759165" y="1926472"/>
              <a:ext cx="1655520"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ct val="0"/>
                </a:spcBef>
                <a:spcAft>
                  <a:spcPct val="0"/>
                </a:spcAft>
                <a:buClr>
                  <a:srgbClr val="000000"/>
                </a:buClr>
                <a:buSzPts val="3600"/>
                <a:buFont typeface="Arial"/>
                <a:buNone/>
              </a:pPr>
              <a:r>
                <a:rPr lang="en-US" sz="1800" b="0" i="0" u="none" strike="noStrike" cap="none">
                  <a:solidFill>
                    <a:schemeClr val="lt1"/>
                  </a:solidFill>
                  <a:latin typeface="Verdana"/>
                  <a:ea typeface="Verdana"/>
                  <a:cs typeface="Verdana"/>
                  <a:sym typeface="Verdana"/>
                </a:rPr>
                <a:t>EECE </a:t>
              </a:r>
              <a:endParaRPr sz="900" b="0" i="0" u="none" strike="noStrike" cap="none">
                <a:solidFill>
                  <a:srgbClr val="000000"/>
                </a:solidFill>
                <a:latin typeface="Arial"/>
                <a:ea typeface="Arial"/>
                <a:cs typeface="Arial"/>
                <a:sym typeface="Arial"/>
              </a:endParaRPr>
            </a:p>
          </p:txBody>
        </p:sp>
        <p:sp>
          <p:nvSpPr>
            <p:cNvPr id="13" name="Google Shape;120;p76">
              <a:extLst>
                <a:ext uri="{FF2B5EF4-FFF2-40B4-BE49-F238E27FC236}">
                  <a16:creationId xmlns:a16="http://schemas.microsoft.com/office/drawing/2014/main" id="{062AA0B2-B833-6559-2A32-970A49C4976B}"/>
                </a:ext>
              </a:extLst>
            </p:cNvPr>
            <p:cNvSpPr/>
            <p:nvPr/>
          </p:nvSpPr>
          <p:spPr>
            <a:xfrm>
              <a:off x="4591665" y="1925718"/>
              <a:ext cx="2522583"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ct val="0"/>
                </a:spcBef>
                <a:spcAft>
                  <a:spcPct val="0"/>
                </a:spcAft>
                <a:buClr>
                  <a:srgbClr val="000000"/>
                </a:buClr>
                <a:buSzPts val="3600"/>
                <a:buFont typeface="Arial"/>
                <a:buNone/>
              </a:pPr>
              <a:r>
                <a:rPr lang="en-US" sz="1800">
                  <a:solidFill>
                    <a:schemeClr val="lt1"/>
                  </a:solidFill>
                  <a:latin typeface="Verdana"/>
                  <a:ea typeface="Verdana"/>
                  <a:sym typeface="Verdana"/>
                </a:rPr>
                <a:t>BU21EECE0100360</a:t>
              </a:r>
              <a:endParaRPr sz="900" b="0" i="0" u="none" strike="noStrike" cap="none">
                <a:solidFill>
                  <a:srgbClr val="000000"/>
                </a:solidFill>
                <a:latin typeface="Arial"/>
                <a:ea typeface="Arial"/>
                <a:cs typeface="Arial"/>
                <a:sym typeface="Arial"/>
              </a:endParaRPr>
            </a:p>
          </p:txBody>
        </p:sp>
        <p:sp>
          <p:nvSpPr>
            <p:cNvPr id="14" name="Google Shape;120;p76">
              <a:extLst>
                <a:ext uri="{FF2B5EF4-FFF2-40B4-BE49-F238E27FC236}">
                  <a16:creationId xmlns:a16="http://schemas.microsoft.com/office/drawing/2014/main" id="{24798C12-632D-B1A2-C441-76E8952EACEA}"/>
                </a:ext>
              </a:extLst>
            </p:cNvPr>
            <p:cNvSpPr/>
            <p:nvPr/>
          </p:nvSpPr>
          <p:spPr>
            <a:xfrm>
              <a:off x="7349005" y="1908851"/>
              <a:ext cx="4053040"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ct val="0"/>
                </a:spcBef>
                <a:spcAft>
                  <a:spcPct val="0"/>
                </a:spcAft>
                <a:buClr>
                  <a:srgbClr val="000000"/>
                </a:buClr>
                <a:buSzPts val="3600"/>
                <a:buFont typeface="Arial"/>
                <a:buNone/>
              </a:pPr>
              <a:r>
                <a:rPr lang="en-US" sz="1800" b="0" i="0" u="none" strike="noStrike" cap="none" err="1">
                  <a:solidFill>
                    <a:schemeClr val="lt1"/>
                  </a:solidFill>
                  <a:latin typeface="Verdana"/>
                  <a:ea typeface="Verdana"/>
                  <a:cs typeface="Verdana"/>
                  <a:sym typeface="Verdana"/>
                </a:rPr>
                <a:t>R.Indumathi</a:t>
              </a:r>
              <a:endParaRPr sz="900" b="0" i="0" u="none" strike="noStrike" cap="none">
                <a:solidFill>
                  <a:srgbClr val="000000"/>
                </a:solidFill>
                <a:latin typeface="Arial"/>
                <a:ea typeface="Arial"/>
                <a:cs typeface="Arial"/>
                <a:sym typeface="Arial"/>
              </a:endParaRPr>
            </a:p>
          </p:txBody>
        </p:sp>
      </p:grpSp>
      <p:sp>
        <p:nvSpPr>
          <p:cNvPr id="33" name="Slide Number Placeholder 32">
            <a:extLst>
              <a:ext uri="{FF2B5EF4-FFF2-40B4-BE49-F238E27FC236}">
                <a16:creationId xmlns:a16="http://schemas.microsoft.com/office/drawing/2014/main" id="{2D7765F4-D938-C625-7541-CDC9FD9AC305}"/>
              </a:ext>
            </a:extLst>
          </p:cNvPr>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US" smtClean="0"/>
              <a:t>2</a:t>
            </a:fld>
            <a:endParaRPr lang="en-US"/>
          </a:p>
        </p:txBody>
      </p:sp>
      <p:pic>
        <p:nvPicPr>
          <p:cNvPr id="5" name="Picture 4">
            <a:extLst>
              <a:ext uri="{FF2B5EF4-FFF2-40B4-BE49-F238E27FC236}">
                <a16:creationId xmlns:a16="http://schemas.microsoft.com/office/drawing/2014/main" id="{798EC216-D0E3-17F7-C800-92A60CEAD399}"/>
              </a:ext>
            </a:extLst>
          </p:cNvPr>
          <p:cNvPicPr>
            <a:picLocks noChangeAspect="1"/>
          </p:cNvPicPr>
          <p:nvPr/>
        </p:nvPicPr>
        <p:blipFill>
          <a:blip r:embed="rId5"/>
          <a:srcRect r="7046"/>
          <a:stretch>
            <a:fillRect/>
          </a:stretch>
        </p:blipFill>
        <p:spPr>
          <a:xfrm>
            <a:off x="860931" y="1380305"/>
            <a:ext cx="1288023" cy="1296181"/>
          </a:xfrm>
          <a:prstGeom prst="rect">
            <a:avLst/>
          </a:prstGeom>
        </p:spPr>
      </p:pic>
      <p:grpSp>
        <p:nvGrpSpPr>
          <p:cNvPr id="6" name="Group 5">
            <a:extLst>
              <a:ext uri="{FF2B5EF4-FFF2-40B4-BE49-F238E27FC236}">
                <a16:creationId xmlns:a16="http://schemas.microsoft.com/office/drawing/2014/main" id="{12CDD909-7361-6C4D-71FD-6996BC9CA920}"/>
              </a:ext>
            </a:extLst>
          </p:cNvPr>
          <p:cNvGrpSpPr/>
          <p:nvPr/>
        </p:nvGrpSpPr>
        <p:grpSpPr>
          <a:xfrm>
            <a:off x="2827991" y="3657838"/>
            <a:ext cx="8642880" cy="386717"/>
            <a:chOff x="2759165" y="1908851"/>
            <a:chExt cx="8642880" cy="386717"/>
          </a:xfrm>
        </p:grpSpPr>
        <p:sp>
          <p:nvSpPr>
            <p:cNvPr id="32" name="Google Shape;120;p76">
              <a:extLst>
                <a:ext uri="{FF2B5EF4-FFF2-40B4-BE49-F238E27FC236}">
                  <a16:creationId xmlns:a16="http://schemas.microsoft.com/office/drawing/2014/main" id="{19754AC4-7B30-BE22-EC3F-DF685105E279}"/>
                </a:ext>
              </a:extLst>
            </p:cNvPr>
            <p:cNvSpPr/>
            <p:nvPr/>
          </p:nvSpPr>
          <p:spPr>
            <a:xfrm>
              <a:off x="2759165" y="1926472"/>
              <a:ext cx="1655520"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ct val="0"/>
                </a:spcBef>
                <a:spcAft>
                  <a:spcPct val="0"/>
                </a:spcAft>
                <a:buClr>
                  <a:srgbClr val="000000"/>
                </a:buClr>
                <a:buSzPts val="3600"/>
                <a:buFont typeface="Arial"/>
                <a:buNone/>
              </a:pPr>
              <a:r>
                <a:rPr lang="en-US" sz="1800" b="0" i="0" u="none" strike="noStrike" cap="none">
                  <a:solidFill>
                    <a:schemeClr val="lt1"/>
                  </a:solidFill>
                  <a:latin typeface="Verdana"/>
                  <a:ea typeface="Verdana"/>
                  <a:cs typeface="Verdana"/>
                  <a:sym typeface="Verdana"/>
                </a:rPr>
                <a:t>EECE </a:t>
              </a:r>
              <a:endParaRPr sz="900" b="0" i="0" u="none" strike="noStrike" cap="none">
                <a:solidFill>
                  <a:srgbClr val="000000"/>
                </a:solidFill>
                <a:latin typeface="Arial"/>
                <a:ea typeface="Arial"/>
                <a:cs typeface="Arial"/>
                <a:sym typeface="Arial"/>
              </a:endParaRPr>
            </a:p>
          </p:txBody>
        </p:sp>
        <p:sp>
          <p:nvSpPr>
            <p:cNvPr id="34" name="Google Shape;120;p76">
              <a:extLst>
                <a:ext uri="{FF2B5EF4-FFF2-40B4-BE49-F238E27FC236}">
                  <a16:creationId xmlns:a16="http://schemas.microsoft.com/office/drawing/2014/main" id="{76BDBC8B-E649-DDEF-BC16-F35440BE234E}"/>
                </a:ext>
              </a:extLst>
            </p:cNvPr>
            <p:cNvSpPr/>
            <p:nvPr/>
          </p:nvSpPr>
          <p:spPr>
            <a:xfrm>
              <a:off x="4591665" y="1925718"/>
              <a:ext cx="2522583"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ct val="0"/>
                </a:spcBef>
                <a:spcAft>
                  <a:spcPct val="0"/>
                </a:spcAft>
                <a:buClr>
                  <a:srgbClr val="000000"/>
                </a:buClr>
                <a:buSzPts val="3600"/>
                <a:buFont typeface="Arial"/>
                <a:buNone/>
              </a:pPr>
              <a:r>
                <a:rPr lang="en-US" sz="1800">
                  <a:solidFill>
                    <a:schemeClr val="lt1"/>
                  </a:solidFill>
                  <a:latin typeface="Verdana"/>
                  <a:ea typeface="Verdana"/>
                  <a:sym typeface="Verdana"/>
                </a:rPr>
                <a:t>BU21EECE0100100</a:t>
              </a:r>
              <a:endParaRPr sz="900" b="0" i="0" u="none" strike="noStrike" cap="none">
                <a:solidFill>
                  <a:srgbClr val="000000"/>
                </a:solidFill>
                <a:latin typeface="Arial"/>
                <a:ea typeface="Arial"/>
                <a:cs typeface="Arial"/>
                <a:sym typeface="Arial"/>
              </a:endParaRPr>
            </a:p>
          </p:txBody>
        </p:sp>
        <p:sp>
          <p:nvSpPr>
            <p:cNvPr id="35" name="Google Shape;120;p76">
              <a:extLst>
                <a:ext uri="{FF2B5EF4-FFF2-40B4-BE49-F238E27FC236}">
                  <a16:creationId xmlns:a16="http://schemas.microsoft.com/office/drawing/2014/main" id="{76CA1734-9E76-1761-D5A2-4C818DF1C250}"/>
                </a:ext>
              </a:extLst>
            </p:cNvPr>
            <p:cNvSpPr/>
            <p:nvPr/>
          </p:nvSpPr>
          <p:spPr>
            <a:xfrm>
              <a:off x="7349005" y="1908851"/>
              <a:ext cx="4053040"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ct val="0"/>
                </a:spcBef>
                <a:spcAft>
                  <a:spcPct val="0"/>
                </a:spcAft>
                <a:buClr>
                  <a:srgbClr val="000000"/>
                </a:buClr>
                <a:buSzPts val="3600"/>
                <a:buFont typeface="Arial"/>
                <a:buNone/>
              </a:pPr>
              <a:r>
                <a:rPr lang="en-US" sz="1800" b="0" i="0" u="none" strike="noStrike" cap="none" err="1">
                  <a:solidFill>
                    <a:schemeClr val="lt1"/>
                  </a:solidFill>
                  <a:latin typeface="Verdana"/>
                  <a:ea typeface="Verdana"/>
                  <a:cs typeface="Verdana"/>
                  <a:sym typeface="Verdana"/>
                </a:rPr>
                <a:t>S.Sameera Tasneem</a:t>
              </a:r>
              <a:endParaRPr sz="900" b="0" i="0" u="none" strike="noStrike" cap="none">
                <a:solidFill>
                  <a:srgbClr val="000000"/>
                </a:solidFill>
                <a:latin typeface="Arial"/>
                <a:ea typeface="Arial"/>
                <a:cs typeface="Arial"/>
                <a:sym typeface="Arial"/>
              </a:endParaRPr>
            </a:p>
          </p:txBody>
        </p:sp>
      </p:grpSp>
      <p:grpSp>
        <p:nvGrpSpPr>
          <p:cNvPr id="36" name="Group 35">
            <a:extLst>
              <a:ext uri="{FF2B5EF4-FFF2-40B4-BE49-F238E27FC236}">
                <a16:creationId xmlns:a16="http://schemas.microsoft.com/office/drawing/2014/main" id="{59ADCF14-55B1-6D8E-E552-8124285EDA91}"/>
              </a:ext>
            </a:extLst>
          </p:cNvPr>
          <p:cNvGrpSpPr/>
          <p:nvPr/>
        </p:nvGrpSpPr>
        <p:grpSpPr>
          <a:xfrm>
            <a:off x="2833516" y="5374619"/>
            <a:ext cx="8642880" cy="386717"/>
            <a:chOff x="2759165" y="1908851"/>
            <a:chExt cx="8642880" cy="386717"/>
          </a:xfrm>
        </p:grpSpPr>
        <p:sp>
          <p:nvSpPr>
            <p:cNvPr id="37" name="Google Shape;120;p76">
              <a:extLst>
                <a:ext uri="{FF2B5EF4-FFF2-40B4-BE49-F238E27FC236}">
                  <a16:creationId xmlns:a16="http://schemas.microsoft.com/office/drawing/2014/main" id="{500DE808-645E-9F76-CF48-AF6C35B2B11D}"/>
                </a:ext>
              </a:extLst>
            </p:cNvPr>
            <p:cNvSpPr/>
            <p:nvPr/>
          </p:nvSpPr>
          <p:spPr>
            <a:xfrm>
              <a:off x="2759165" y="1926472"/>
              <a:ext cx="1655520"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ct val="0"/>
                </a:spcBef>
                <a:spcAft>
                  <a:spcPct val="0"/>
                </a:spcAft>
                <a:buClr>
                  <a:srgbClr val="000000"/>
                </a:buClr>
                <a:buSzPts val="3600"/>
                <a:buFont typeface="Arial"/>
                <a:buNone/>
              </a:pPr>
              <a:r>
                <a:rPr lang="en-US" sz="1800" b="0" i="0" u="none" strike="noStrike" cap="none">
                  <a:solidFill>
                    <a:schemeClr val="lt1"/>
                  </a:solidFill>
                  <a:latin typeface="Verdana"/>
                  <a:ea typeface="Verdana"/>
                  <a:cs typeface="Verdana"/>
                  <a:sym typeface="Verdana"/>
                </a:rPr>
                <a:t>EECE </a:t>
              </a:r>
              <a:endParaRPr sz="900" b="0" i="0" u="none" strike="noStrike" cap="none">
                <a:solidFill>
                  <a:srgbClr val="000000"/>
                </a:solidFill>
                <a:latin typeface="Arial"/>
                <a:ea typeface="Arial"/>
                <a:cs typeface="Arial"/>
                <a:sym typeface="Arial"/>
              </a:endParaRPr>
            </a:p>
          </p:txBody>
        </p:sp>
        <p:sp>
          <p:nvSpPr>
            <p:cNvPr id="38" name="Google Shape;120;p76">
              <a:extLst>
                <a:ext uri="{FF2B5EF4-FFF2-40B4-BE49-F238E27FC236}">
                  <a16:creationId xmlns:a16="http://schemas.microsoft.com/office/drawing/2014/main" id="{6983FB96-62C8-069F-B22A-213B46B6E759}"/>
                </a:ext>
              </a:extLst>
            </p:cNvPr>
            <p:cNvSpPr/>
            <p:nvPr/>
          </p:nvSpPr>
          <p:spPr>
            <a:xfrm>
              <a:off x="4591665" y="1925718"/>
              <a:ext cx="2522583"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ct val="0"/>
                </a:spcBef>
                <a:spcAft>
                  <a:spcPct val="0"/>
                </a:spcAft>
                <a:buClr>
                  <a:srgbClr val="000000"/>
                </a:buClr>
                <a:buSzPts val="3600"/>
                <a:buFont typeface="Arial"/>
                <a:buNone/>
              </a:pPr>
              <a:r>
                <a:rPr lang="en-US" sz="1800">
                  <a:solidFill>
                    <a:schemeClr val="lt1"/>
                  </a:solidFill>
                  <a:latin typeface="Verdana"/>
                  <a:ea typeface="Verdana"/>
                  <a:sym typeface="Verdana"/>
                </a:rPr>
                <a:t>BU21EECE0100103</a:t>
              </a:r>
              <a:endParaRPr sz="900" b="0" i="0" u="none" strike="noStrike" cap="none">
                <a:solidFill>
                  <a:srgbClr val="000000"/>
                </a:solidFill>
                <a:latin typeface="Arial"/>
                <a:ea typeface="Arial"/>
                <a:cs typeface="Arial"/>
                <a:sym typeface="Arial"/>
              </a:endParaRPr>
            </a:p>
          </p:txBody>
        </p:sp>
        <p:sp>
          <p:nvSpPr>
            <p:cNvPr id="39" name="Google Shape;120;p76">
              <a:extLst>
                <a:ext uri="{FF2B5EF4-FFF2-40B4-BE49-F238E27FC236}">
                  <a16:creationId xmlns:a16="http://schemas.microsoft.com/office/drawing/2014/main" id="{9FA4951A-298A-2325-387A-B5BF927782D7}"/>
                </a:ext>
              </a:extLst>
            </p:cNvPr>
            <p:cNvSpPr/>
            <p:nvPr/>
          </p:nvSpPr>
          <p:spPr>
            <a:xfrm>
              <a:off x="7349005" y="1908851"/>
              <a:ext cx="4053040"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ct val="0"/>
                </a:spcBef>
                <a:spcAft>
                  <a:spcPct val="0"/>
                </a:spcAft>
                <a:buClr>
                  <a:srgbClr val="000000"/>
                </a:buClr>
                <a:buSzPts val="3600"/>
                <a:buFont typeface="Arial"/>
                <a:buNone/>
              </a:pPr>
              <a:r>
                <a:rPr lang="en-US" sz="1800" b="0" i="0" u="none" strike="noStrike" cap="none" err="1">
                  <a:solidFill>
                    <a:schemeClr val="lt1"/>
                  </a:solidFill>
                  <a:latin typeface="Verdana"/>
                  <a:ea typeface="Verdana"/>
                  <a:cs typeface="Verdana"/>
                  <a:sym typeface="Verdana"/>
                </a:rPr>
                <a:t>S.Sai Lohitha</a:t>
              </a:r>
              <a:endParaRPr sz="900" b="0" i="0" u="none" strike="noStrike" cap="none">
                <a:solidFill>
                  <a:srgbClr val="000000"/>
                </a:solidFill>
                <a:latin typeface="Arial"/>
                <a:ea typeface="Arial"/>
                <a:cs typeface="Arial"/>
                <a:sym typeface="Arial"/>
              </a:endParaRPr>
            </a:p>
          </p:txBody>
        </p:sp>
      </p:grpSp>
      <p:pic>
        <p:nvPicPr>
          <p:cNvPr id="41" name="Picture 40">
            <a:extLst>
              <a:ext uri="{FF2B5EF4-FFF2-40B4-BE49-F238E27FC236}">
                <a16:creationId xmlns:a16="http://schemas.microsoft.com/office/drawing/2014/main" id="{F9996A53-C5D7-545C-40EB-4CCD3ECE58CA}"/>
              </a:ext>
            </a:extLst>
          </p:cNvPr>
          <p:cNvPicPr>
            <a:picLocks noChangeAspect="1"/>
          </p:cNvPicPr>
          <p:nvPr/>
        </p:nvPicPr>
        <p:blipFill>
          <a:blip r:embed="rId6"/>
          <a:stretch>
            <a:fillRect/>
          </a:stretch>
        </p:blipFill>
        <p:spPr>
          <a:xfrm>
            <a:off x="874130" y="4823365"/>
            <a:ext cx="1274824" cy="1308659"/>
          </a:xfrm>
          <a:prstGeom prst="rect">
            <a:avLst/>
          </a:prstGeom>
        </p:spPr>
      </p:pic>
      <p:pic>
        <p:nvPicPr>
          <p:cNvPr id="43" name="Picture 42">
            <a:extLst>
              <a:ext uri="{FF2B5EF4-FFF2-40B4-BE49-F238E27FC236}">
                <a16:creationId xmlns:a16="http://schemas.microsoft.com/office/drawing/2014/main" id="{FC33C4FD-B366-B3B9-354B-4327233A0300}"/>
              </a:ext>
            </a:extLst>
          </p:cNvPr>
          <p:cNvPicPr>
            <a:picLocks noChangeAspect="1"/>
          </p:cNvPicPr>
          <p:nvPr/>
        </p:nvPicPr>
        <p:blipFill>
          <a:blip r:embed="rId7"/>
          <a:srcRect l="7365" t="4478" r="5420" b="4976"/>
          <a:stretch>
            <a:fillRect/>
          </a:stretch>
        </p:blipFill>
        <p:spPr>
          <a:xfrm>
            <a:off x="860930" y="3101835"/>
            <a:ext cx="1288023" cy="1296181"/>
          </a:xfrm>
          <a:prstGeom prst="rect">
            <a:avLst/>
          </a:prstGeom>
        </p:spPr>
      </p:pic>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83EC0A9-7089-AB8B-7E34-F7E786436F09}"/>
              </a:ext>
            </a:extLst>
          </p:cNvPr>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US" smtClean="0"/>
              <a:t>20</a:t>
            </a:fld>
            <a:endParaRPr lang="en-US"/>
          </a:p>
        </p:txBody>
      </p:sp>
      <p:sp>
        <p:nvSpPr>
          <p:cNvPr id="4" name="TextBox 3">
            <a:extLst>
              <a:ext uri="{FF2B5EF4-FFF2-40B4-BE49-F238E27FC236}">
                <a16:creationId xmlns:a16="http://schemas.microsoft.com/office/drawing/2014/main" id="{C660A247-42C2-FAF1-74B3-C336F6374B0A}"/>
              </a:ext>
            </a:extLst>
          </p:cNvPr>
          <p:cNvSpPr txBox="1"/>
          <p:nvPr/>
        </p:nvSpPr>
        <p:spPr>
          <a:xfrm>
            <a:off x="870857" y="957943"/>
            <a:ext cx="9416143" cy="5632311"/>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rPr>
              <a:t>1.Carrot Rust Fly</a:t>
            </a:r>
          </a:p>
          <a:p>
            <a:r>
              <a:rPr lang="en-US" sz="1800" dirty="0"/>
              <a:t>Symptoms: Wilting and browning of leaves, with larvae causing damage underground.    Weather: Warm, moist conditions.  </a:t>
            </a:r>
          </a:p>
          <a:p>
            <a:r>
              <a:rPr lang="en-US" sz="1800" dirty="0"/>
              <a:t>Prevention: Use floating row covers, practice crop rotation, and remove debris.</a:t>
            </a:r>
          </a:p>
          <a:p>
            <a:r>
              <a:rPr lang="en-US" sz="1800" dirty="0">
                <a:solidFill>
                  <a:schemeClr val="accent1"/>
                </a:solidFill>
              </a:rPr>
              <a:t>2. Alternaria Leaf Blight  </a:t>
            </a:r>
          </a:p>
          <a:p>
            <a:r>
              <a:rPr lang="en-US" sz="1800" dirty="0"/>
              <a:t>Symptoms: Dark, sunken spots with concentric rings on leaves.   </a:t>
            </a:r>
          </a:p>
          <a:p>
            <a:r>
              <a:rPr lang="en-US" sz="1800" dirty="0"/>
              <a:t>Weather: Warm, humid conditions.   </a:t>
            </a:r>
          </a:p>
          <a:p>
            <a:r>
              <a:rPr lang="en-US" sz="1800" dirty="0"/>
              <a:t>Prevention: Avoid overhead watering, space plants well, use fungicides if needed.</a:t>
            </a:r>
          </a:p>
          <a:p>
            <a:r>
              <a:rPr lang="en-US" sz="1800" dirty="0">
                <a:solidFill>
                  <a:schemeClr val="accent1"/>
                </a:solidFill>
              </a:rPr>
              <a:t>3. Powdery Mildew</a:t>
            </a:r>
          </a:p>
          <a:p>
            <a:r>
              <a:rPr lang="en-US" sz="1800" dirty="0"/>
              <a:t>Symptoms: White, powdery fungal growth on leaves.   </a:t>
            </a:r>
          </a:p>
          <a:p>
            <a:r>
              <a:rPr lang="en-US" sz="1800" dirty="0"/>
              <a:t>Weather: High humidity, warm temperatures.  </a:t>
            </a:r>
          </a:p>
          <a:p>
            <a:r>
              <a:rPr lang="en-US" sz="1800" dirty="0"/>
              <a:t>Prevention: Improve air circulation, avoid overhead watering, use fungicides.</a:t>
            </a:r>
          </a:p>
          <a:p>
            <a:r>
              <a:rPr lang="en-US" sz="1800" dirty="0">
                <a:solidFill>
                  <a:schemeClr val="accent1"/>
                </a:solidFill>
              </a:rPr>
              <a:t>4. Downy Mildew</a:t>
            </a:r>
          </a:p>
          <a:p>
            <a:r>
              <a:rPr lang="en-US" sz="1800" dirty="0"/>
              <a:t>Symptoms: Yellow patches on leaves with a grayish mold on the underside. </a:t>
            </a:r>
          </a:p>
          <a:p>
            <a:r>
              <a:rPr lang="en-US" sz="1800" dirty="0"/>
              <a:t>Weather: Cool, damp conditions.   </a:t>
            </a:r>
          </a:p>
          <a:p>
            <a:r>
              <a:rPr lang="en-US" sz="1800" dirty="0"/>
              <a:t>Prevention: Ensure good air circulation, avoid excessive moisture, use resistant varieties.</a:t>
            </a:r>
          </a:p>
          <a:p>
            <a:r>
              <a:rPr lang="en-US" sz="1800" dirty="0">
                <a:solidFill>
                  <a:schemeClr val="accent1"/>
                </a:solidFill>
              </a:rPr>
              <a:t>5. </a:t>
            </a:r>
            <a:r>
              <a:rPr lang="en-US" sz="1800" dirty="0">
                <a:solidFill>
                  <a:srgbClr val="FF0000"/>
                </a:solidFill>
              </a:rPr>
              <a:t>Leaf Blight</a:t>
            </a:r>
          </a:p>
          <a:p>
            <a:r>
              <a:rPr lang="en-US" sz="1800" dirty="0"/>
              <a:t>Symptoms: Irregular, dark spots on leaves that can lead to leaf death.  </a:t>
            </a:r>
          </a:p>
          <a:p>
            <a:r>
              <a:rPr lang="en-US" sz="1800" dirty="0"/>
              <a:t>Weather: Warm, wet conditions.   </a:t>
            </a:r>
          </a:p>
          <a:p>
            <a:r>
              <a:rPr lang="en-US" sz="1800" dirty="0"/>
              <a:t>Prevention: Remove affected leaves, improve plant spacing, use fungicides.</a:t>
            </a:r>
            <a:endParaRPr lang="en-IN" sz="1800" dirty="0"/>
          </a:p>
        </p:txBody>
      </p:sp>
      <p:sp>
        <p:nvSpPr>
          <p:cNvPr id="5" name="TextBox 4">
            <a:extLst>
              <a:ext uri="{FF2B5EF4-FFF2-40B4-BE49-F238E27FC236}">
                <a16:creationId xmlns:a16="http://schemas.microsoft.com/office/drawing/2014/main" id="{979D2FA6-3671-D54A-D51D-DD54486A8824}"/>
              </a:ext>
            </a:extLst>
          </p:cNvPr>
          <p:cNvSpPr txBox="1"/>
          <p:nvPr/>
        </p:nvSpPr>
        <p:spPr>
          <a:xfrm>
            <a:off x="3592285" y="304800"/>
            <a:ext cx="5007429" cy="461665"/>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a:t>Common Carrot Leaf Diseases</a:t>
            </a:r>
            <a:endParaRPr lang="en-IN" sz="2400" b="1"/>
          </a:p>
        </p:txBody>
      </p:sp>
      <p:pic>
        <p:nvPicPr>
          <p:cNvPr id="2" name="Picture 1">
            <a:extLst>
              <a:ext uri="{FF2B5EF4-FFF2-40B4-BE49-F238E27FC236}">
                <a16:creationId xmlns:a16="http://schemas.microsoft.com/office/drawing/2014/main" id="{E0DCA160-A5E6-3D3E-1490-5C2B93555A5C}"/>
              </a:ext>
            </a:extLst>
          </p:cNvPr>
          <p:cNvPicPr>
            <a:picLocks noChangeAspect="1"/>
          </p:cNvPicPr>
          <p:nvPr/>
        </p:nvPicPr>
        <p:blipFill>
          <a:blip r:embed="rId2"/>
          <a:srcRect l="18812" t="6542" r="18158" b="20929"/>
          <a:stretch>
            <a:fillRect/>
          </a:stretch>
        </p:blipFill>
        <p:spPr>
          <a:xfrm>
            <a:off x="9264352" y="1844824"/>
            <a:ext cx="2601753" cy="2928257"/>
          </a:xfrm>
          <a:prstGeom prst="rect">
            <a:avLst/>
          </a:prstGeom>
        </p:spPr>
      </p:pic>
    </p:spTree>
    <p:extLst>
      <p:ext uri="{BB962C8B-B14F-4D97-AF65-F5344CB8AC3E}">
        <p14:creationId xmlns:p14="http://schemas.microsoft.com/office/powerpoint/2010/main" val="4229499913"/>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FD80978-914F-AE7A-1556-078EBFC2545F}"/>
              </a:ext>
            </a:extLst>
          </p:cNvPr>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US" smtClean="0"/>
              <a:t>21</a:t>
            </a:fld>
            <a:endParaRPr lang="en-US"/>
          </a:p>
        </p:txBody>
      </p:sp>
      <p:pic>
        <p:nvPicPr>
          <p:cNvPr id="5" name="Picture 4">
            <a:extLst>
              <a:ext uri="{FF2B5EF4-FFF2-40B4-BE49-F238E27FC236}">
                <a16:creationId xmlns:a16="http://schemas.microsoft.com/office/drawing/2014/main" id="{B2F42BCB-2997-DE68-ACD6-BF94888AF73A}"/>
              </a:ext>
            </a:extLst>
          </p:cNvPr>
          <p:cNvPicPr>
            <a:picLocks noChangeAspect="1"/>
          </p:cNvPicPr>
          <p:nvPr/>
        </p:nvPicPr>
        <p:blipFill>
          <a:blip r:embed="rId2"/>
          <a:srcRect l="18812" t="6542" r="18158" b="20929"/>
          <a:stretch>
            <a:fillRect/>
          </a:stretch>
        </p:blipFill>
        <p:spPr>
          <a:xfrm>
            <a:off x="478972" y="827314"/>
            <a:ext cx="3537857" cy="2928257"/>
          </a:xfrm>
          <a:prstGeom prst="rect">
            <a:avLst/>
          </a:prstGeom>
        </p:spPr>
      </p:pic>
      <p:pic>
        <p:nvPicPr>
          <p:cNvPr id="7" name="Picture 6">
            <a:extLst>
              <a:ext uri="{FF2B5EF4-FFF2-40B4-BE49-F238E27FC236}">
                <a16:creationId xmlns:a16="http://schemas.microsoft.com/office/drawing/2014/main" id="{1AB83830-1141-CAE5-25E8-CADE259DCA4B}"/>
              </a:ext>
            </a:extLst>
          </p:cNvPr>
          <p:cNvPicPr>
            <a:picLocks noChangeAspect="1"/>
          </p:cNvPicPr>
          <p:nvPr/>
        </p:nvPicPr>
        <p:blipFill>
          <a:blip r:embed="rId3"/>
          <a:srcRect l="18921" t="6795" r="18924" b="21660"/>
          <a:stretch>
            <a:fillRect/>
          </a:stretch>
        </p:blipFill>
        <p:spPr>
          <a:xfrm>
            <a:off x="4223657" y="892628"/>
            <a:ext cx="3439885" cy="2848078"/>
          </a:xfrm>
          <a:prstGeom prst="rect">
            <a:avLst/>
          </a:prstGeom>
        </p:spPr>
      </p:pic>
      <p:pic>
        <p:nvPicPr>
          <p:cNvPr id="9" name="Picture 8">
            <a:extLst>
              <a:ext uri="{FF2B5EF4-FFF2-40B4-BE49-F238E27FC236}">
                <a16:creationId xmlns:a16="http://schemas.microsoft.com/office/drawing/2014/main" id="{0B9F81D9-A485-FE8E-5AC4-90613B50380F}"/>
              </a:ext>
            </a:extLst>
          </p:cNvPr>
          <p:cNvPicPr>
            <a:picLocks noChangeAspect="1"/>
          </p:cNvPicPr>
          <p:nvPr/>
        </p:nvPicPr>
        <p:blipFill>
          <a:blip r:embed="rId4"/>
          <a:srcRect l="18379" t="292" r="16123" b="22590"/>
          <a:stretch>
            <a:fillRect/>
          </a:stretch>
        </p:blipFill>
        <p:spPr>
          <a:xfrm>
            <a:off x="8175173" y="892628"/>
            <a:ext cx="3276601" cy="2775078"/>
          </a:xfrm>
          <a:prstGeom prst="rect">
            <a:avLst/>
          </a:prstGeom>
        </p:spPr>
      </p:pic>
      <p:pic>
        <p:nvPicPr>
          <p:cNvPr id="11" name="Picture 10">
            <a:extLst>
              <a:ext uri="{FF2B5EF4-FFF2-40B4-BE49-F238E27FC236}">
                <a16:creationId xmlns:a16="http://schemas.microsoft.com/office/drawing/2014/main" id="{D8F2DD5A-7E6D-4AE0-A420-72B58282812B}"/>
              </a:ext>
            </a:extLst>
          </p:cNvPr>
          <p:cNvPicPr>
            <a:picLocks noChangeAspect="1"/>
          </p:cNvPicPr>
          <p:nvPr/>
        </p:nvPicPr>
        <p:blipFill>
          <a:blip r:embed="rId5"/>
          <a:srcRect l="17586" t="2614" r="17920" b="20266"/>
          <a:stretch>
            <a:fillRect/>
          </a:stretch>
        </p:blipFill>
        <p:spPr>
          <a:xfrm>
            <a:off x="936170" y="3755571"/>
            <a:ext cx="3287487" cy="2827578"/>
          </a:xfrm>
          <a:prstGeom prst="rect">
            <a:avLst/>
          </a:prstGeom>
        </p:spPr>
      </p:pic>
      <p:pic>
        <p:nvPicPr>
          <p:cNvPr id="13" name="Picture 12">
            <a:extLst>
              <a:ext uri="{FF2B5EF4-FFF2-40B4-BE49-F238E27FC236}">
                <a16:creationId xmlns:a16="http://schemas.microsoft.com/office/drawing/2014/main" id="{2F823213-49CD-6BA2-AA04-7815DCAF977D}"/>
              </a:ext>
            </a:extLst>
          </p:cNvPr>
          <p:cNvPicPr>
            <a:picLocks noChangeAspect="1"/>
          </p:cNvPicPr>
          <p:nvPr/>
        </p:nvPicPr>
        <p:blipFill>
          <a:blip r:embed="rId6"/>
          <a:srcRect l="11021" t="24422" r="7551" b="30136"/>
          <a:stretch>
            <a:fillRect/>
          </a:stretch>
        </p:blipFill>
        <p:spPr>
          <a:xfrm>
            <a:off x="5105399" y="3755571"/>
            <a:ext cx="6755709" cy="2827578"/>
          </a:xfrm>
          <a:prstGeom prst="rect">
            <a:avLst/>
          </a:prstGeom>
        </p:spPr>
      </p:pic>
    </p:spTree>
    <p:extLst>
      <p:ext uri="{BB962C8B-B14F-4D97-AF65-F5344CB8AC3E}">
        <p14:creationId xmlns:p14="http://schemas.microsoft.com/office/powerpoint/2010/main" val="267576357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844D3-0B34-E440-8562-0EBBCE6CD72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88D7664-2954-2DEE-0F36-EE6CFF1065AC}"/>
              </a:ext>
            </a:extLst>
          </p:cNvPr>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US" smtClean="0"/>
              <a:t>22</a:t>
            </a:fld>
            <a:endParaRPr lang="en-US"/>
          </a:p>
        </p:txBody>
      </p:sp>
      <p:sp>
        <p:nvSpPr>
          <p:cNvPr id="4" name="Google Shape;125;p3">
            <a:extLst>
              <a:ext uri="{FF2B5EF4-FFF2-40B4-BE49-F238E27FC236}">
                <a16:creationId xmlns:a16="http://schemas.microsoft.com/office/drawing/2014/main" id="{7C1DD96F-B851-93EE-E9EF-03723BCBDA7A}"/>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ct val="0"/>
              </a:spcBef>
              <a:spcAft>
                <a:spcPct val="0"/>
              </a:spcAft>
              <a:buNone/>
            </a:pPr>
            <a:r>
              <a:rPr lang="en-US" sz="2400" b="1">
                <a:latin typeface="Montserrat"/>
                <a:sym typeface="Montserrat"/>
              </a:rPr>
              <a:t>Analysis - SWOT</a:t>
            </a:r>
            <a:endParaRPr/>
          </a:p>
        </p:txBody>
      </p:sp>
      <p:grpSp>
        <p:nvGrpSpPr>
          <p:cNvPr id="2" name="Google Shape;488;p10">
            <a:extLst>
              <a:ext uri="{FF2B5EF4-FFF2-40B4-BE49-F238E27FC236}">
                <a16:creationId xmlns:a16="http://schemas.microsoft.com/office/drawing/2014/main" id="{269C34FF-CDA4-B8DA-6F30-CF6FDF5266E1}"/>
              </a:ext>
            </a:extLst>
          </p:cNvPr>
          <p:cNvGrpSpPr/>
          <p:nvPr/>
        </p:nvGrpSpPr>
        <p:grpSpPr>
          <a:xfrm>
            <a:off x="-166615" y="854595"/>
            <a:ext cx="7115477" cy="3262833"/>
            <a:chOff x="770117" y="246064"/>
            <a:chExt cx="2971468" cy="2447186"/>
          </a:xfrm>
        </p:grpSpPr>
        <p:sp>
          <p:nvSpPr>
            <p:cNvPr id="6" name="Google Shape;489;p10">
              <a:extLst>
                <a:ext uri="{FF2B5EF4-FFF2-40B4-BE49-F238E27FC236}">
                  <a16:creationId xmlns:a16="http://schemas.microsoft.com/office/drawing/2014/main" id="{F9A37DA5-F2CD-1F6B-42EC-AAC693394F99}"/>
                </a:ext>
              </a:extLst>
            </p:cNvPr>
            <p:cNvSpPr/>
            <p:nvPr/>
          </p:nvSpPr>
          <p:spPr>
            <a:xfrm>
              <a:off x="2842986" y="1102623"/>
              <a:ext cx="898599" cy="431632"/>
            </a:xfrm>
            <a:custGeom>
              <a:avLst/>
              <a:gdLst/>
              <a:ahLst/>
              <a:cxnLst/>
              <a:rect l="l" t="t" r="r" b="b"/>
              <a:pathLst>
                <a:path w="52054" h="25004" fill="none" extrusionOk="0">
                  <a:moveTo>
                    <a:pt x="52055" y="25004"/>
                  </a:moveTo>
                  <a:lnTo>
                    <a:pt x="27052" y="1"/>
                  </a:lnTo>
                  <a:lnTo>
                    <a:pt x="1" y="1"/>
                  </a:lnTo>
                </a:path>
              </a:pathLst>
            </a:custGeom>
            <a:noFill/>
            <a:ln w="11025" cap="flat" cmpd="sng">
              <a:solidFill>
                <a:schemeClr val="accent6"/>
              </a:solidFill>
              <a:prstDash val="solid"/>
              <a:miter lim="11906"/>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2400">
                <a:solidFill>
                  <a:schemeClr val="dk1"/>
                </a:solidFill>
                <a:latin typeface="Arial"/>
                <a:ea typeface="Arial"/>
                <a:cs typeface="Arial"/>
                <a:sym typeface="Arial"/>
              </a:endParaRPr>
            </a:p>
          </p:txBody>
        </p:sp>
        <p:grpSp>
          <p:nvGrpSpPr>
            <p:cNvPr id="7" name="Google Shape;490;p10">
              <a:extLst>
                <a:ext uri="{FF2B5EF4-FFF2-40B4-BE49-F238E27FC236}">
                  <a16:creationId xmlns:a16="http://schemas.microsoft.com/office/drawing/2014/main" id="{3842D460-7852-7143-8294-DAE6FB2A59E6}"/>
                </a:ext>
              </a:extLst>
            </p:cNvPr>
            <p:cNvGrpSpPr/>
            <p:nvPr/>
          </p:nvGrpSpPr>
          <p:grpSpPr>
            <a:xfrm>
              <a:off x="770117" y="246064"/>
              <a:ext cx="2060084" cy="2447186"/>
              <a:chOff x="770117" y="246064"/>
              <a:chExt cx="2060084" cy="2447186"/>
            </a:xfrm>
          </p:grpSpPr>
          <p:sp>
            <p:nvSpPr>
              <p:cNvPr id="8" name="Google Shape;491;p10">
                <a:extLst>
                  <a:ext uri="{FF2B5EF4-FFF2-40B4-BE49-F238E27FC236}">
                    <a16:creationId xmlns:a16="http://schemas.microsoft.com/office/drawing/2014/main" id="{E5FE54F9-1A63-D277-24B9-BD4404A327F6}"/>
                  </a:ext>
                </a:extLst>
              </p:cNvPr>
              <p:cNvSpPr txBox="1"/>
              <p:nvPr/>
            </p:nvSpPr>
            <p:spPr>
              <a:xfrm>
                <a:off x="945601" y="1279050"/>
                <a:ext cx="1884600" cy="14142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just" rtl="0">
                  <a:spcBef>
                    <a:spcPct val="0"/>
                  </a:spcBef>
                  <a:spcAft>
                    <a:spcPct val="0"/>
                  </a:spcAft>
                  <a:buNone/>
                </a:pPr>
                <a:endParaRPr sz="1600" dirty="0">
                  <a:solidFill>
                    <a:srgbClr val="434343"/>
                  </a:solidFill>
                  <a:latin typeface="Roboto"/>
                  <a:ea typeface="Roboto"/>
                  <a:cs typeface="Roboto"/>
                  <a:sym typeface="Roboto"/>
                </a:endParaRPr>
              </a:p>
            </p:txBody>
          </p:sp>
          <p:sp>
            <p:nvSpPr>
              <p:cNvPr id="9" name="Google Shape;492;p10">
                <a:extLst>
                  <a:ext uri="{FF2B5EF4-FFF2-40B4-BE49-F238E27FC236}">
                    <a16:creationId xmlns:a16="http://schemas.microsoft.com/office/drawing/2014/main" id="{E4482AD6-2715-CF44-0AD5-5E77FB24E6FD}"/>
                  </a:ext>
                </a:extLst>
              </p:cNvPr>
              <p:cNvSpPr txBox="1"/>
              <p:nvPr/>
            </p:nvSpPr>
            <p:spPr>
              <a:xfrm>
                <a:off x="770117" y="246064"/>
                <a:ext cx="1884600" cy="429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r>
                  <a:rPr lang="en-US" sz="2267" b="1" dirty="0">
                    <a:solidFill>
                      <a:schemeClr val="accent6"/>
                    </a:solidFill>
                    <a:latin typeface="Fira Sans Extra Condensed Medium"/>
                    <a:ea typeface="Fira Sans Extra Condensed Medium"/>
                    <a:cs typeface="Fira Sans Extra Condensed Medium"/>
                    <a:sym typeface="Fira Sans Extra Condensed Medium"/>
                  </a:rPr>
                  <a:t>Strengths</a:t>
                </a:r>
                <a:endParaRPr sz="2267" b="1" dirty="0">
                  <a:solidFill>
                    <a:schemeClr val="accent6"/>
                  </a:solidFill>
                  <a:latin typeface="Fira Sans Extra Condensed Medium"/>
                  <a:ea typeface="Fira Sans Extra Condensed Medium"/>
                  <a:cs typeface="Fira Sans Extra Condensed Medium"/>
                  <a:sym typeface="Fira Sans Extra Condensed Medium"/>
                </a:endParaRPr>
              </a:p>
            </p:txBody>
          </p:sp>
        </p:grpSp>
      </p:grpSp>
      <p:grpSp>
        <p:nvGrpSpPr>
          <p:cNvPr id="10" name="Google Shape;483;p10">
            <a:extLst>
              <a:ext uri="{FF2B5EF4-FFF2-40B4-BE49-F238E27FC236}">
                <a16:creationId xmlns:a16="http://schemas.microsoft.com/office/drawing/2014/main" id="{A77B6CF2-86FF-F242-427B-686D0329AF30}"/>
              </a:ext>
            </a:extLst>
          </p:cNvPr>
          <p:cNvGrpSpPr/>
          <p:nvPr/>
        </p:nvGrpSpPr>
        <p:grpSpPr>
          <a:xfrm>
            <a:off x="7009918" y="659485"/>
            <a:ext cx="5273936" cy="3491604"/>
            <a:chOff x="5188548" y="680944"/>
            <a:chExt cx="3955451" cy="1841079"/>
          </a:xfrm>
        </p:grpSpPr>
        <p:sp>
          <p:nvSpPr>
            <p:cNvPr id="11" name="Google Shape;484;p10">
              <a:extLst>
                <a:ext uri="{FF2B5EF4-FFF2-40B4-BE49-F238E27FC236}">
                  <a16:creationId xmlns:a16="http://schemas.microsoft.com/office/drawing/2014/main" id="{6800CA5A-EB54-7A93-DB12-7831175802B6}"/>
                </a:ext>
              </a:extLst>
            </p:cNvPr>
            <p:cNvSpPr/>
            <p:nvPr/>
          </p:nvSpPr>
          <p:spPr>
            <a:xfrm>
              <a:off x="5188548" y="1644028"/>
              <a:ext cx="898599" cy="431632"/>
            </a:xfrm>
            <a:custGeom>
              <a:avLst/>
              <a:gdLst/>
              <a:ahLst/>
              <a:cxnLst/>
              <a:rect l="l" t="t" r="r" b="b"/>
              <a:pathLst>
                <a:path w="52054" h="25004" fill="none" extrusionOk="0">
                  <a:moveTo>
                    <a:pt x="0" y="25004"/>
                  </a:moveTo>
                  <a:lnTo>
                    <a:pt x="25003" y="1"/>
                  </a:lnTo>
                  <a:lnTo>
                    <a:pt x="52054" y="1"/>
                  </a:lnTo>
                </a:path>
              </a:pathLst>
            </a:custGeom>
            <a:noFill/>
            <a:ln w="11025" cap="flat" cmpd="sng">
              <a:solidFill>
                <a:schemeClr val="accent1"/>
              </a:solidFill>
              <a:prstDash val="solid"/>
              <a:miter lim="11906"/>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2400">
                <a:solidFill>
                  <a:schemeClr val="dk1"/>
                </a:solidFill>
                <a:latin typeface="Arial"/>
                <a:ea typeface="Arial"/>
                <a:cs typeface="Arial"/>
                <a:sym typeface="Arial"/>
              </a:endParaRPr>
            </a:p>
          </p:txBody>
        </p:sp>
        <p:grpSp>
          <p:nvGrpSpPr>
            <p:cNvPr id="12" name="Google Shape;485;p10">
              <a:extLst>
                <a:ext uri="{FF2B5EF4-FFF2-40B4-BE49-F238E27FC236}">
                  <a16:creationId xmlns:a16="http://schemas.microsoft.com/office/drawing/2014/main" id="{3A1B4FA6-53DA-BECD-B941-81C8CB1EFA80}"/>
                </a:ext>
              </a:extLst>
            </p:cNvPr>
            <p:cNvGrpSpPr/>
            <p:nvPr/>
          </p:nvGrpSpPr>
          <p:grpSpPr>
            <a:xfrm>
              <a:off x="6178925" y="680944"/>
              <a:ext cx="2965074" cy="1841079"/>
              <a:chOff x="6178925" y="680944"/>
              <a:chExt cx="2965074" cy="1841079"/>
            </a:xfrm>
          </p:grpSpPr>
          <p:sp>
            <p:nvSpPr>
              <p:cNvPr id="13" name="Google Shape;486;p10">
                <a:extLst>
                  <a:ext uri="{FF2B5EF4-FFF2-40B4-BE49-F238E27FC236}">
                    <a16:creationId xmlns:a16="http://schemas.microsoft.com/office/drawing/2014/main" id="{972EB651-2134-7EAB-B40B-35978B6FCF59}"/>
                  </a:ext>
                </a:extLst>
              </p:cNvPr>
              <p:cNvSpPr txBox="1"/>
              <p:nvPr/>
            </p:nvSpPr>
            <p:spPr>
              <a:xfrm>
                <a:off x="6178925" y="680944"/>
                <a:ext cx="1884600" cy="429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r>
                  <a:rPr lang="en-US" sz="2267" b="1" dirty="0">
                    <a:solidFill>
                      <a:schemeClr val="accent1"/>
                    </a:solidFill>
                    <a:latin typeface="Fira Sans Extra Condensed Medium"/>
                    <a:ea typeface="Fira Sans Extra Condensed Medium"/>
                    <a:cs typeface="Fira Sans Extra Condensed Medium"/>
                    <a:sym typeface="Fira Sans Extra Condensed Medium"/>
                  </a:rPr>
                  <a:t>Weaknesses</a:t>
                </a:r>
                <a:endParaRPr sz="2267" b="1"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14" name="Google Shape;487;p10">
                <a:extLst>
                  <a:ext uri="{FF2B5EF4-FFF2-40B4-BE49-F238E27FC236}">
                    <a16:creationId xmlns:a16="http://schemas.microsoft.com/office/drawing/2014/main" id="{C0ADCA5D-65F3-914E-8EA9-6F13EA0D1DE6}"/>
                  </a:ext>
                </a:extLst>
              </p:cNvPr>
              <p:cNvSpPr txBox="1"/>
              <p:nvPr/>
            </p:nvSpPr>
            <p:spPr>
              <a:xfrm>
                <a:off x="6267501" y="1411722"/>
                <a:ext cx="2876498" cy="1110301"/>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600" dirty="0">
                  <a:solidFill>
                    <a:srgbClr val="434343"/>
                  </a:solidFill>
                  <a:latin typeface="Roboto"/>
                  <a:ea typeface="Roboto"/>
                  <a:cs typeface="Roboto"/>
                  <a:sym typeface="Roboto"/>
                </a:endParaRPr>
              </a:p>
            </p:txBody>
          </p:sp>
        </p:grpSp>
      </p:grpSp>
      <p:grpSp>
        <p:nvGrpSpPr>
          <p:cNvPr id="15" name="Google Shape;493;p10">
            <a:extLst>
              <a:ext uri="{FF2B5EF4-FFF2-40B4-BE49-F238E27FC236}">
                <a16:creationId xmlns:a16="http://schemas.microsoft.com/office/drawing/2014/main" id="{851F0995-F55B-90A8-117C-17925C68C4C1}"/>
              </a:ext>
            </a:extLst>
          </p:cNvPr>
          <p:cNvGrpSpPr/>
          <p:nvPr/>
        </p:nvGrpSpPr>
        <p:grpSpPr>
          <a:xfrm>
            <a:off x="6886020" y="3499520"/>
            <a:ext cx="3469297" cy="1374666"/>
            <a:chOff x="5188548" y="2782508"/>
            <a:chExt cx="2634242" cy="1031025"/>
          </a:xfrm>
        </p:grpSpPr>
        <p:sp>
          <p:nvSpPr>
            <p:cNvPr id="16" name="Google Shape;494;p10">
              <a:extLst>
                <a:ext uri="{FF2B5EF4-FFF2-40B4-BE49-F238E27FC236}">
                  <a16:creationId xmlns:a16="http://schemas.microsoft.com/office/drawing/2014/main" id="{B778ABFC-F572-C69A-D4CA-CCE0E3C52B75}"/>
                </a:ext>
              </a:extLst>
            </p:cNvPr>
            <p:cNvSpPr/>
            <p:nvPr/>
          </p:nvSpPr>
          <p:spPr>
            <a:xfrm>
              <a:off x="5188548" y="3381901"/>
              <a:ext cx="898599" cy="431632"/>
            </a:xfrm>
            <a:custGeom>
              <a:avLst/>
              <a:gdLst/>
              <a:ahLst/>
              <a:cxnLst/>
              <a:rect l="l" t="t" r="r" b="b"/>
              <a:pathLst>
                <a:path w="52054" h="25004" fill="none" extrusionOk="0">
                  <a:moveTo>
                    <a:pt x="0" y="1"/>
                  </a:moveTo>
                  <a:lnTo>
                    <a:pt x="25003" y="25004"/>
                  </a:lnTo>
                  <a:lnTo>
                    <a:pt x="52054" y="25004"/>
                  </a:lnTo>
                </a:path>
              </a:pathLst>
            </a:custGeom>
            <a:noFill/>
            <a:ln w="11025" cap="flat" cmpd="sng">
              <a:solidFill>
                <a:schemeClr val="accent5"/>
              </a:solidFill>
              <a:prstDash val="solid"/>
              <a:miter lim="11906"/>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2400">
                <a:solidFill>
                  <a:schemeClr val="dk1"/>
                </a:solidFill>
                <a:latin typeface="Arial"/>
                <a:ea typeface="Arial"/>
                <a:cs typeface="Arial"/>
                <a:sym typeface="Arial"/>
              </a:endParaRPr>
            </a:p>
          </p:txBody>
        </p:sp>
        <p:sp>
          <p:nvSpPr>
            <p:cNvPr id="18" name="Google Shape;496;p10">
              <a:extLst>
                <a:ext uri="{FF2B5EF4-FFF2-40B4-BE49-F238E27FC236}">
                  <a16:creationId xmlns:a16="http://schemas.microsoft.com/office/drawing/2014/main" id="{5212DB45-A20F-41FD-6D1A-C0A3D72DE187}"/>
                </a:ext>
              </a:extLst>
            </p:cNvPr>
            <p:cNvSpPr txBox="1"/>
            <p:nvPr/>
          </p:nvSpPr>
          <p:spPr>
            <a:xfrm>
              <a:off x="5938190" y="2782508"/>
              <a:ext cx="1884600" cy="429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r>
                <a:rPr lang="en-US" sz="2267" b="1" dirty="0">
                  <a:solidFill>
                    <a:schemeClr val="accent5"/>
                  </a:solidFill>
                  <a:latin typeface="Fira Sans Extra Condensed Medium"/>
                  <a:ea typeface="Fira Sans Extra Condensed Medium"/>
                  <a:cs typeface="Fira Sans Extra Condensed Medium"/>
                  <a:sym typeface="Fira Sans Extra Condensed Medium"/>
                </a:rPr>
                <a:t>Threats</a:t>
              </a:r>
              <a:endParaRPr sz="2267" b="1" dirty="0">
                <a:solidFill>
                  <a:schemeClr val="accent5"/>
                </a:solidFill>
                <a:latin typeface="Fira Sans Extra Condensed Medium"/>
                <a:ea typeface="Fira Sans Extra Condensed Medium"/>
                <a:cs typeface="Fira Sans Extra Condensed Medium"/>
                <a:sym typeface="Fira Sans Extra Condensed Medium"/>
              </a:endParaRPr>
            </a:p>
          </p:txBody>
        </p:sp>
      </p:grpSp>
      <p:grpSp>
        <p:nvGrpSpPr>
          <p:cNvPr id="20" name="Google Shape;498;p10">
            <a:extLst>
              <a:ext uri="{FF2B5EF4-FFF2-40B4-BE49-F238E27FC236}">
                <a16:creationId xmlns:a16="http://schemas.microsoft.com/office/drawing/2014/main" id="{0CBBCAA6-6560-FA17-7D57-8348284DB434}"/>
              </a:ext>
            </a:extLst>
          </p:cNvPr>
          <p:cNvGrpSpPr/>
          <p:nvPr/>
        </p:nvGrpSpPr>
        <p:grpSpPr>
          <a:xfrm>
            <a:off x="483006" y="3640585"/>
            <a:ext cx="5778184" cy="1934400"/>
            <a:chOff x="1158211" y="2733276"/>
            <a:chExt cx="4333746" cy="1450836"/>
          </a:xfrm>
        </p:grpSpPr>
        <p:sp>
          <p:nvSpPr>
            <p:cNvPr id="21" name="Google Shape;499;p10">
              <a:extLst>
                <a:ext uri="{FF2B5EF4-FFF2-40B4-BE49-F238E27FC236}">
                  <a16:creationId xmlns:a16="http://schemas.microsoft.com/office/drawing/2014/main" id="{FCCD4B41-5E74-FF67-70B0-F0BC132EC36D}"/>
                </a:ext>
              </a:extLst>
            </p:cNvPr>
            <p:cNvSpPr/>
            <p:nvPr/>
          </p:nvSpPr>
          <p:spPr>
            <a:xfrm>
              <a:off x="4593358" y="3752480"/>
              <a:ext cx="898599" cy="431632"/>
            </a:xfrm>
            <a:custGeom>
              <a:avLst/>
              <a:gdLst/>
              <a:ahLst/>
              <a:cxnLst/>
              <a:rect l="l" t="t" r="r" b="b"/>
              <a:pathLst>
                <a:path w="52054" h="25004" fill="none" extrusionOk="0">
                  <a:moveTo>
                    <a:pt x="52055" y="1"/>
                  </a:moveTo>
                  <a:lnTo>
                    <a:pt x="27052" y="25004"/>
                  </a:lnTo>
                  <a:lnTo>
                    <a:pt x="1" y="25004"/>
                  </a:lnTo>
                </a:path>
              </a:pathLst>
            </a:custGeom>
            <a:noFill/>
            <a:ln w="11025" cap="flat" cmpd="sng">
              <a:solidFill>
                <a:srgbClr val="4949E7"/>
              </a:solidFill>
              <a:prstDash val="solid"/>
              <a:miter lim="11906"/>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2400">
                <a:solidFill>
                  <a:schemeClr val="dk1"/>
                </a:solidFill>
                <a:latin typeface="Arial"/>
                <a:ea typeface="Arial"/>
                <a:cs typeface="Arial"/>
                <a:sym typeface="Arial"/>
              </a:endParaRPr>
            </a:p>
          </p:txBody>
        </p:sp>
        <p:sp>
          <p:nvSpPr>
            <p:cNvPr id="23" name="Google Shape;501;p10">
              <a:extLst>
                <a:ext uri="{FF2B5EF4-FFF2-40B4-BE49-F238E27FC236}">
                  <a16:creationId xmlns:a16="http://schemas.microsoft.com/office/drawing/2014/main" id="{03503BC4-C7F7-58DD-2A9E-CB57CF9F3C02}"/>
                </a:ext>
              </a:extLst>
            </p:cNvPr>
            <p:cNvSpPr txBox="1"/>
            <p:nvPr/>
          </p:nvSpPr>
          <p:spPr>
            <a:xfrm>
              <a:off x="1158211" y="2733276"/>
              <a:ext cx="1884600" cy="429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r>
                <a:rPr lang="en-US" sz="2267" b="1" dirty="0">
                  <a:solidFill>
                    <a:schemeClr val="accent4"/>
                  </a:solidFill>
                  <a:latin typeface="Fira Sans Extra Condensed Medium"/>
                  <a:ea typeface="Fira Sans Extra Condensed Medium"/>
                  <a:cs typeface="Fira Sans Extra Condensed Medium"/>
                  <a:sym typeface="Fira Sans Extra Condensed Medium"/>
                </a:rPr>
                <a:t>Opportunities</a:t>
              </a:r>
              <a:endParaRPr sz="2267" b="1" dirty="0">
                <a:solidFill>
                  <a:schemeClr val="accent4"/>
                </a:solidFill>
                <a:latin typeface="Fira Sans Extra Condensed Medium"/>
                <a:ea typeface="Fira Sans Extra Condensed Medium"/>
                <a:cs typeface="Fira Sans Extra Condensed Medium"/>
                <a:sym typeface="Fira Sans Extra Condensed Medium"/>
              </a:endParaRPr>
            </a:p>
          </p:txBody>
        </p:sp>
      </p:grpSp>
      <p:grpSp>
        <p:nvGrpSpPr>
          <p:cNvPr id="25" name="Google Shape;503;p10">
            <a:extLst>
              <a:ext uri="{FF2B5EF4-FFF2-40B4-BE49-F238E27FC236}">
                <a16:creationId xmlns:a16="http://schemas.microsoft.com/office/drawing/2014/main" id="{4972E0CD-3D20-E3B7-45A5-FDFA71288317}"/>
              </a:ext>
            </a:extLst>
          </p:cNvPr>
          <p:cNvGrpSpPr/>
          <p:nvPr/>
        </p:nvGrpSpPr>
        <p:grpSpPr>
          <a:xfrm>
            <a:off x="3966165" y="1750858"/>
            <a:ext cx="3978569" cy="3824127"/>
            <a:chOff x="4685401" y="2674734"/>
            <a:chExt cx="3978569" cy="3824127"/>
          </a:xfrm>
        </p:grpSpPr>
        <p:grpSp>
          <p:nvGrpSpPr>
            <p:cNvPr id="26" name="Google Shape;504;p10">
              <a:extLst>
                <a:ext uri="{FF2B5EF4-FFF2-40B4-BE49-F238E27FC236}">
                  <a16:creationId xmlns:a16="http://schemas.microsoft.com/office/drawing/2014/main" id="{026A2EC5-65AC-8A88-3D39-466E52370192}"/>
                </a:ext>
              </a:extLst>
            </p:cNvPr>
            <p:cNvGrpSpPr/>
            <p:nvPr/>
          </p:nvGrpSpPr>
          <p:grpSpPr>
            <a:xfrm>
              <a:off x="4685401" y="2674734"/>
              <a:ext cx="3978569" cy="3824127"/>
              <a:chOff x="4075801" y="1760334"/>
              <a:chExt cx="3978569" cy="3824127"/>
            </a:xfrm>
          </p:grpSpPr>
          <p:sp>
            <p:nvSpPr>
              <p:cNvPr id="31" name="Google Shape;505;p10">
                <a:extLst>
                  <a:ext uri="{FF2B5EF4-FFF2-40B4-BE49-F238E27FC236}">
                    <a16:creationId xmlns:a16="http://schemas.microsoft.com/office/drawing/2014/main" id="{73B99A81-7B7C-C20D-0E1A-1AA8D8B99488}"/>
                  </a:ext>
                </a:extLst>
              </p:cNvPr>
              <p:cNvSpPr/>
              <p:nvPr/>
            </p:nvSpPr>
            <p:spPr>
              <a:xfrm>
                <a:off x="4075801" y="1760334"/>
                <a:ext cx="3978569" cy="3824127"/>
              </a:xfrm>
              <a:custGeom>
                <a:avLst/>
                <a:gdLst/>
                <a:ahLst/>
                <a:cxnLst/>
                <a:rect l="l" t="t" r="r" b="b"/>
                <a:pathLst>
                  <a:path w="172856" h="166146" extrusionOk="0">
                    <a:moveTo>
                      <a:pt x="86429" y="0"/>
                    </a:moveTo>
                    <a:cubicBezTo>
                      <a:pt x="77617" y="0"/>
                      <a:pt x="68807" y="3355"/>
                      <a:pt x="62104" y="10064"/>
                    </a:cubicBezTo>
                    <a:cubicBezTo>
                      <a:pt x="48673" y="23494"/>
                      <a:pt x="26837" y="45318"/>
                      <a:pt x="13419" y="58749"/>
                    </a:cubicBezTo>
                    <a:cubicBezTo>
                      <a:pt x="1" y="72167"/>
                      <a:pt x="1" y="93991"/>
                      <a:pt x="13419" y="107409"/>
                    </a:cubicBezTo>
                    <a:cubicBezTo>
                      <a:pt x="26837" y="120828"/>
                      <a:pt x="48673" y="142664"/>
                      <a:pt x="62092" y="156082"/>
                    </a:cubicBezTo>
                    <a:cubicBezTo>
                      <a:pt x="68801" y="162791"/>
                      <a:pt x="77614" y="166146"/>
                      <a:pt x="86428" y="166146"/>
                    </a:cubicBezTo>
                    <a:cubicBezTo>
                      <a:pt x="95242" y="166146"/>
                      <a:pt x="104055" y="162791"/>
                      <a:pt x="110764" y="156082"/>
                    </a:cubicBezTo>
                    <a:cubicBezTo>
                      <a:pt x="124183" y="142664"/>
                      <a:pt x="146019" y="120828"/>
                      <a:pt x="159437" y="107409"/>
                    </a:cubicBezTo>
                    <a:cubicBezTo>
                      <a:pt x="172855" y="93991"/>
                      <a:pt x="172855" y="72155"/>
                      <a:pt x="159437" y="58737"/>
                    </a:cubicBezTo>
                    <a:cubicBezTo>
                      <a:pt x="146019" y="45318"/>
                      <a:pt x="124183" y="23482"/>
                      <a:pt x="110764" y="10064"/>
                    </a:cubicBezTo>
                    <a:cubicBezTo>
                      <a:pt x="104055" y="3355"/>
                      <a:pt x="95242" y="0"/>
                      <a:pt x="86429" y="0"/>
                    </a:cubicBezTo>
                    <a:close/>
                  </a:path>
                </a:pathLst>
              </a:custGeom>
              <a:solidFill>
                <a:srgbClr val="EEEEEE"/>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2400">
                  <a:solidFill>
                    <a:schemeClr val="dk1"/>
                  </a:solidFill>
                  <a:latin typeface="Arial"/>
                  <a:ea typeface="Arial"/>
                  <a:cs typeface="Arial"/>
                  <a:sym typeface="Arial"/>
                </a:endParaRPr>
              </a:p>
            </p:txBody>
          </p:sp>
          <p:grpSp>
            <p:nvGrpSpPr>
              <p:cNvPr id="32" name="Google Shape;506;p10">
                <a:extLst>
                  <a:ext uri="{FF2B5EF4-FFF2-40B4-BE49-F238E27FC236}">
                    <a16:creationId xmlns:a16="http://schemas.microsoft.com/office/drawing/2014/main" id="{31E54862-E10E-F1D1-D2F7-D73D1EAD9A00}"/>
                  </a:ext>
                </a:extLst>
              </p:cNvPr>
              <p:cNvGrpSpPr/>
              <p:nvPr/>
            </p:nvGrpSpPr>
            <p:grpSpPr>
              <a:xfrm>
                <a:off x="4273832" y="1959046"/>
                <a:ext cx="3582661" cy="3426984"/>
                <a:chOff x="3205454" y="1469321"/>
                <a:chExt cx="2687063" cy="2570302"/>
              </a:xfrm>
            </p:grpSpPr>
            <p:sp>
              <p:nvSpPr>
                <p:cNvPr id="82" name="Google Shape;507;p10">
                  <a:extLst>
                    <a:ext uri="{FF2B5EF4-FFF2-40B4-BE49-F238E27FC236}">
                      <a16:creationId xmlns:a16="http://schemas.microsoft.com/office/drawing/2014/main" id="{BEC790A4-3ADE-CC0A-E162-5C3BAAD843D1}"/>
                    </a:ext>
                  </a:extLst>
                </p:cNvPr>
                <p:cNvSpPr/>
                <p:nvPr/>
              </p:nvSpPr>
              <p:spPr>
                <a:xfrm>
                  <a:off x="3205454" y="1964889"/>
                  <a:ext cx="683612" cy="1582609"/>
                </a:xfrm>
                <a:custGeom>
                  <a:avLst/>
                  <a:gdLst/>
                  <a:ahLst/>
                  <a:cxnLst/>
                  <a:rect l="l" t="t" r="r" b="b"/>
                  <a:pathLst>
                    <a:path w="39601" h="91679" extrusionOk="0">
                      <a:moveTo>
                        <a:pt x="34719" y="0"/>
                      </a:moveTo>
                      <a:lnTo>
                        <a:pt x="13538" y="21193"/>
                      </a:lnTo>
                      <a:cubicBezTo>
                        <a:pt x="1" y="34731"/>
                        <a:pt x="1" y="56745"/>
                        <a:pt x="13538" y="70283"/>
                      </a:cubicBezTo>
                      <a:lnTo>
                        <a:pt x="34922" y="91678"/>
                      </a:lnTo>
                      <a:lnTo>
                        <a:pt x="39601" y="86999"/>
                      </a:lnTo>
                      <a:cubicBezTo>
                        <a:pt x="31909" y="79307"/>
                        <a:pt x="24075" y="71473"/>
                        <a:pt x="18205" y="65603"/>
                      </a:cubicBezTo>
                      <a:cubicBezTo>
                        <a:pt x="7252" y="54650"/>
                        <a:pt x="7252" y="36826"/>
                        <a:pt x="18205" y="25872"/>
                      </a:cubicBezTo>
                      <a:lnTo>
                        <a:pt x="39399" y="4679"/>
                      </a:lnTo>
                      <a:lnTo>
                        <a:pt x="34719" y="0"/>
                      </a:lnTo>
                      <a:close/>
                    </a:path>
                  </a:pathLst>
                </a:custGeom>
                <a:solidFill>
                  <a:srgbClr val="2020BA"/>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2400">
                    <a:solidFill>
                      <a:schemeClr val="dk1"/>
                    </a:solidFill>
                    <a:latin typeface="Arial"/>
                    <a:ea typeface="Arial"/>
                    <a:cs typeface="Arial"/>
                    <a:sym typeface="Arial"/>
                  </a:endParaRPr>
                </a:p>
              </p:txBody>
            </p:sp>
            <p:sp>
              <p:nvSpPr>
                <p:cNvPr id="83" name="Google Shape;508;p10">
                  <a:extLst>
                    <a:ext uri="{FF2B5EF4-FFF2-40B4-BE49-F238E27FC236}">
                      <a16:creationId xmlns:a16="http://schemas.microsoft.com/office/drawing/2014/main" id="{8B5D94CB-EF68-7A6E-554A-F2A35E8DD195}"/>
                    </a:ext>
                  </a:extLst>
                </p:cNvPr>
                <p:cNvSpPr/>
                <p:nvPr/>
              </p:nvSpPr>
              <p:spPr>
                <a:xfrm>
                  <a:off x="3804826" y="1469321"/>
                  <a:ext cx="1537191" cy="625230"/>
                </a:xfrm>
                <a:custGeom>
                  <a:avLst/>
                  <a:gdLst/>
                  <a:ahLst/>
                  <a:cxnLst/>
                  <a:rect l="l" t="t" r="r" b="b"/>
                  <a:pathLst>
                    <a:path w="89048" h="36219" extrusionOk="0">
                      <a:moveTo>
                        <a:pt x="43101" y="0"/>
                      </a:moveTo>
                      <a:cubicBezTo>
                        <a:pt x="33826" y="0"/>
                        <a:pt x="25111" y="3608"/>
                        <a:pt x="18562" y="10156"/>
                      </a:cubicBezTo>
                      <a:lnTo>
                        <a:pt x="0" y="28706"/>
                      </a:lnTo>
                      <a:lnTo>
                        <a:pt x="4680" y="33385"/>
                      </a:lnTo>
                      <a:cubicBezTo>
                        <a:pt x="11430" y="26634"/>
                        <a:pt x="18086" y="19979"/>
                        <a:pt x="23229" y="14823"/>
                      </a:cubicBezTo>
                      <a:cubicBezTo>
                        <a:pt x="28712" y="9347"/>
                        <a:pt x="35910" y="6608"/>
                        <a:pt x="43105" y="6608"/>
                      </a:cubicBezTo>
                      <a:cubicBezTo>
                        <a:pt x="50301" y="6608"/>
                        <a:pt x="57496" y="9347"/>
                        <a:pt x="62973" y="14823"/>
                      </a:cubicBezTo>
                      <a:lnTo>
                        <a:pt x="84368" y="36219"/>
                      </a:lnTo>
                      <a:lnTo>
                        <a:pt x="89047" y="31540"/>
                      </a:lnTo>
                      <a:lnTo>
                        <a:pt x="67652" y="10156"/>
                      </a:lnTo>
                      <a:cubicBezTo>
                        <a:pt x="61103" y="3608"/>
                        <a:pt x="52388" y="0"/>
                        <a:pt x="43101" y="0"/>
                      </a:cubicBezTo>
                      <a:close/>
                    </a:path>
                  </a:pathLst>
                </a:custGeom>
                <a:solidFill>
                  <a:srgbClr val="C6282F"/>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2400">
                    <a:solidFill>
                      <a:schemeClr val="dk1"/>
                    </a:solidFill>
                    <a:latin typeface="Arial"/>
                    <a:ea typeface="Arial"/>
                    <a:cs typeface="Arial"/>
                    <a:sym typeface="Arial"/>
                  </a:endParaRPr>
                </a:p>
              </p:txBody>
            </p:sp>
            <p:sp>
              <p:nvSpPr>
                <p:cNvPr id="84" name="Google Shape;509;p10">
                  <a:extLst>
                    <a:ext uri="{FF2B5EF4-FFF2-40B4-BE49-F238E27FC236}">
                      <a16:creationId xmlns:a16="http://schemas.microsoft.com/office/drawing/2014/main" id="{2C878170-B72E-B26D-212C-B2B28A9BF03D}"/>
                    </a:ext>
                  </a:extLst>
                </p:cNvPr>
                <p:cNvSpPr/>
                <p:nvPr/>
              </p:nvSpPr>
              <p:spPr>
                <a:xfrm>
                  <a:off x="5257602" y="2013797"/>
                  <a:ext cx="634915" cy="1484575"/>
                </a:xfrm>
                <a:custGeom>
                  <a:avLst/>
                  <a:gdLst/>
                  <a:ahLst/>
                  <a:cxnLst/>
                  <a:rect l="l" t="t" r="r" b="b"/>
                  <a:pathLst>
                    <a:path w="36780" h="86000" extrusionOk="0">
                      <a:moveTo>
                        <a:pt x="4894" y="1"/>
                      </a:moveTo>
                      <a:lnTo>
                        <a:pt x="215" y="4680"/>
                      </a:lnTo>
                      <a:lnTo>
                        <a:pt x="18563" y="23027"/>
                      </a:lnTo>
                      <a:cubicBezTo>
                        <a:pt x="29516" y="33981"/>
                        <a:pt x="29516" y="51817"/>
                        <a:pt x="18563" y="62770"/>
                      </a:cubicBezTo>
                      <a:cubicBezTo>
                        <a:pt x="13419" y="67914"/>
                        <a:pt x="6752" y="74569"/>
                        <a:pt x="1" y="81320"/>
                      </a:cubicBezTo>
                      <a:lnTo>
                        <a:pt x="4680" y="85999"/>
                      </a:lnTo>
                      <a:lnTo>
                        <a:pt x="23242" y="67450"/>
                      </a:lnTo>
                      <a:cubicBezTo>
                        <a:pt x="36779" y="53912"/>
                        <a:pt x="36779" y="31886"/>
                        <a:pt x="23242" y="18348"/>
                      </a:cubicBezTo>
                      <a:lnTo>
                        <a:pt x="4894" y="1"/>
                      </a:lnTo>
                      <a:close/>
                    </a:path>
                  </a:pathLst>
                </a:custGeom>
                <a:solidFill>
                  <a:srgbClr val="4685BC"/>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2400">
                    <a:solidFill>
                      <a:schemeClr val="dk1"/>
                    </a:solidFill>
                    <a:latin typeface="Arial"/>
                    <a:ea typeface="Arial"/>
                    <a:cs typeface="Arial"/>
                    <a:sym typeface="Arial"/>
                  </a:endParaRPr>
                </a:p>
              </p:txBody>
            </p:sp>
            <p:sp>
              <p:nvSpPr>
                <p:cNvPr id="85" name="Google Shape;510;p10">
                  <a:extLst>
                    <a:ext uri="{FF2B5EF4-FFF2-40B4-BE49-F238E27FC236}">
                      <a16:creationId xmlns:a16="http://schemas.microsoft.com/office/drawing/2014/main" id="{B62E25CC-96F0-262F-2911-786EE2A87D57}"/>
                    </a:ext>
                  </a:extLst>
                </p:cNvPr>
                <p:cNvSpPr/>
                <p:nvPr/>
              </p:nvSpPr>
              <p:spPr>
                <a:xfrm>
                  <a:off x="3808313" y="3417672"/>
                  <a:ext cx="1529993" cy="621951"/>
                </a:xfrm>
                <a:custGeom>
                  <a:avLst/>
                  <a:gdLst/>
                  <a:ahLst/>
                  <a:cxnLst/>
                  <a:rect l="l" t="t" r="r" b="b"/>
                  <a:pathLst>
                    <a:path w="88631" h="36029" extrusionOk="0">
                      <a:moveTo>
                        <a:pt x="83952" y="0"/>
                      </a:moveTo>
                      <a:cubicBezTo>
                        <a:pt x="76332" y="7632"/>
                        <a:pt x="68581" y="15383"/>
                        <a:pt x="62771" y="21193"/>
                      </a:cubicBezTo>
                      <a:cubicBezTo>
                        <a:pt x="57294" y="26670"/>
                        <a:pt x="50096" y="29409"/>
                        <a:pt x="42899" y="29409"/>
                      </a:cubicBezTo>
                      <a:cubicBezTo>
                        <a:pt x="35702" y="29409"/>
                        <a:pt x="28504" y="26670"/>
                        <a:pt x="23027" y="21193"/>
                      </a:cubicBezTo>
                      <a:cubicBezTo>
                        <a:pt x="17943" y="16098"/>
                        <a:pt x="11359" y="9525"/>
                        <a:pt x="4680" y="2846"/>
                      </a:cubicBezTo>
                      <a:lnTo>
                        <a:pt x="1" y="7525"/>
                      </a:lnTo>
                      <a:lnTo>
                        <a:pt x="18348" y="25873"/>
                      </a:lnTo>
                      <a:cubicBezTo>
                        <a:pt x="24897" y="32421"/>
                        <a:pt x="33612" y="36029"/>
                        <a:pt x="42899" y="36029"/>
                      </a:cubicBezTo>
                      <a:cubicBezTo>
                        <a:pt x="52186" y="36029"/>
                        <a:pt x="60901" y="32421"/>
                        <a:pt x="67450" y="25873"/>
                      </a:cubicBezTo>
                      <a:lnTo>
                        <a:pt x="88631" y="4679"/>
                      </a:lnTo>
                      <a:lnTo>
                        <a:pt x="83952" y="0"/>
                      </a:lnTo>
                      <a:close/>
                    </a:path>
                  </a:pathLst>
                </a:custGeom>
                <a:solidFill>
                  <a:srgbClr val="E09214"/>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2400">
                    <a:solidFill>
                      <a:schemeClr val="dk1"/>
                    </a:solidFill>
                    <a:latin typeface="Arial"/>
                    <a:ea typeface="Arial"/>
                    <a:cs typeface="Arial"/>
                    <a:sym typeface="Arial"/>
                  </a:endParaRPr>
                </a:p>
              </p:txBody>
            </p:sp>
          </p:grpSp>
          <p:grpSp>
            <p:nvGrpSpPr>
              <p:cNvPr id="33" name="Google Shape;511;p10">
                <a:extLst>
                  <a:ext uri="{FF2B5EF4-FFF2-40B4-BE49-F238E27FC236}">
                    <a16:creationId xmlns:a16="http://schemas.microsoft.com/office/drawing/2014/main" id="{17A3F4B7-E997-5B46-9ADA-B5DAFFDF8139}"/>
                  </a:ext>
                </a:extLst>
              </p:cNvPr>
              <p:cNvGrpSpPr/>
              <p:nvPr/>
            </p:nvGrpSpPr>
            <p:grpSpPr>
              <a:xfrm>
                <a:off x="4810835" y="3672494"/>
                <a:ext cx="1254293" cy="1254316"/>
                <a:chOff x="3608126" y="2754370"/>
                <a:chExt cx="940720" cy="940737"/>
              </a:xfrm>
            </p:grpSpPr>
            <p:sp>
              <p:nvSpPr>
                <p:cNvPr id="80" name="Google Shape;512;p10">
                  <a:extLst>
                    <a:ext uri="{FF2B5EF4-FFF2-40B4-BE49-F238E27FC236}">
                      <a16:creationId xmlns:a16="http://schemas.microsoft.com/office/drawing/2014/main" id="{23F642BA-E685-EB4C-377E-63AD1D02A545}"/>
                    </a:ext>
                  </a:extLst>
                </p:cNvPr>
                <p:cNvSpPr/>
                <p:nvPr/>
              </p:nvSpPr>
              <p:spPr>
                <a:xfrm>
                  <a:off x="3608126" y="2754370"/>
                  <a:ext cx="940720" cy="940737"/>
                </a:xfrm>
                <a:custGeom>
                  <a:avLst/>
                  <a:gdLst/>
                  <a:ahLst/>
                  <a:cxnLst/>
                  <a:rect l="l" t="t" r="r" b="b"/>
                  <a:pathLst>
                    <a:path w="54495" h="54496" extrusionOk="0">
                      <a:moveTo>
                        <a:pt x="27242" y="1"/>
                      </a:moveTo>
                      <a:cubicBezTo>
                        <a:pt x="12216" y="1"/>
                        <a:pt x="0" y="12229"/>
                        <a:pt x="0" y="27254"/>
                      </a:cubicBezTo>
                      <a:cubicBezTo>
                        <a:pt x="0" y="42280"/>
                        <a:pt x="12216" y="54496"/>
                        <a:pt x="27242" y="54496"/>
                      </a:cubicBezTo>
                      <a:cubicBezTo>
                        <a:pt x="42267" y="54496"/>
                        <a:pt x="54495" y="42280"/>
                        <a:pt x="54495" y="27254"/>
                      </a:cubicBezTo>
                      <a:lnTo>
                        <a:pt x="54495" y="1"/>
                      </a:lnTo>
                      <a:close/>
                    </a:path>
                  </a:pathLst>
                </a:custGeom>
                <a:solidFill>
                  <a:srgbClr val="4949E7"/>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2400">
                    <a:solidFill>
                      <a:schemeClr val="dk1"/>
                    </a:solidFill>
                    <a:latin typeface="Arial"/>
                    <a:ea typeface="Arial"/>
                    <a:cs typeface="Arial"/>
                    <a:sym typeface="Arial"/>
                  </a:endParaRPr>
                </a:p>
              </p:txBody>
            </p:sp>
            <p:sp>
              <p:nvSpPr>
                <p:cNvPr id="81" name="Google Shape;513;p10">
                  <a:extLst>
                    <a:ext uri="{FF2B5EF4-FFF2-40B4-BE49-F238E27FC236}">
                      <a16:creationId xmlns:a16="http://schemas.microsoft.com/office/drawing/2014/main" id="{8229A34C-B825-FE55-DA8D-ED4BB8E07CAA}"/>
                    </a:ext>
                  </a:extLst>
                </p:cNvPr>
                <p:cNvSpPr/>
                <p:nvPr/>
              </p:nvSpPr>
              <p:spPr>
                <a:xfrm>
                  <a:off x="3775219" y="2921482"/>
                  <a:ext cx="606552" cy="606535"/>
                </a:xfrm>
                <a:custGeom>
                  <a:avLst/>
                  <a:gdLst/>
                  <a:ahLst/>
                  <a:cxnLst/>
                  <a:rect l="l" t="t" r="r" b="b"/>
                  <a:pathLst>
                    <a:path w="35137" h="35136" extrusionOk="0">
                      <a:moveTo>
                        <a:pt x="17563" y="1"/>
                      </a:moveTo>
                      <a:cubicBezTo>
                        <a:pt x="7883" y="1"/>
                        <a:pt x="1" y="7883"/>
                        <a:pt x="1" y="17574"/>
                      </a:cubicBezTo>
                      <a:cubicBezTo>
                        <a:pt x="1" y="27254"/>
                        <a:pt x="7883" y="35136"/>
                        <a:pt x="17563" y="35136"/>
                      </a:cubicBezTo>
                      <a:cubicBezTo>
                        <a:pt x="27254" y="35136"/>
                        <a:pt x="35136" y="27254"/>
                        <a:pt x="35136" y="17574"/>
                      </a:cubicBezTo>
                      <a:lnTo>
                        <a:pt x="35136" y="1"/>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2400">
                    <a:solidFill>
                      <a:schemeClr val="dk1"/>
                    </a:solidFill>
                    <a:latin typeface="Arial"/>
                    <a:ea typeface="Arial"/>
                    <a:cs typeface="Arial"/>
                    <a:sym typeface="Arial"/>
                  </a:endParaRPr>
                </a:p>
              </p:txBody>
            </p:sp>
          </p:grpSp>
          <p:sp>
            <p:nvSpPr>
              <p:cNvPr id="34" name="Google Shape;514;p10">
                <a:extLst>
                  <a:ext uri="{FF2B5EF4-FFF2-40B4-BE49-F238E27FC236}">
                    <a16:creationId xmlns:a16="http://schemas.microsoft.com/office/drawing/2014/main" id="{E93C84C9-B2E5-0244-B60D-F89263B3C129}"/>
                  </a:ext>
                </a:extLst>
              </p:cNvPr>
              <p:cNvSpPr/>
              <p:nvPr/>
            </p:nvSpPr>
            <p:spPr>
              <a:xfrm>
                <a:off x="5174497" y="4091885"/>
                <a:ext cx="489196" cy="412113"/>
              </a:xfrm>
              <a:custGeom>
                <a:avLst/>
                <a:gdLst/>
                <a:ahLst/>
                <a:cxnLst/>
                <a:rect l="l" t="t" r="r" b="b"/>
                <a:pathLst>
                  <a:path w="21254" h="17905" extrusionOk="0">
                    <a:moveTo>
                      <a:pt x="12276" y="4022"/>
                    </a:moveTo>
                    <a:lnTo>
                      <a:pt x="11824" y="11761"/>
                    </a:lnTo>
                    <a:lnTo>
                      <a:pt x="9430" y="11761"/>
                    </a:lnTo>
                    <a:lnTo>
                      <a:pt x="8966" y="4022"/>
                    </a:lnTo>
                    <a:close/>
                    <a:moveTo>
                      <a:pt x="11824" y="13249"/>
                    </a:moveTo>
                    <a:lnTo>
                      <a:pt x="11824" y="15476"/>
                    </a:lnTo>
                    <a:lnTo>
                      <a:pt x="9430" y="15476"/>
                    </a:lnTo>
                    <a:lnTo>
                      <a:pt x="9430" y="13249"/>
                    </a:lnTo>
                    <a:close/>
                    <a:moveTo>
                      <a:pt x="10627" y="0"/>
                    </a:moveTo>
                    <a:cubicBezTo>
                      <a:pt x="9633" y="0"/>
                      <a:pt x="8639" y="492"/>
                      <a:pt x="8073" y="1474"/>
                    </a:cubicBezTo>
                    <a:lnTo>
                      <a:pt x="1144" y="13487"/>
                    </a:lnTo>
                    <a:cubicBezTo>
                      <a:pt x="1" y="15452"/>
                      <a:pt x="1418" y="17904"/>
                      <a:pt x="3692" y="17904"/>
                    </a:cubicBezTo>
                    <a:lnTo>
                      <a:pt x="17562" y="17904"/>
                    </a:lnTo>
                    <a:cubicBezTo>
                      <a:pt x="19836" y="17904"/>
                      <a:pt x="21253" y="15452"/>
                      <a:pt x="20110" y="13487"/>
                    </a:cubicBezTo>
                    <a:lnTo>
                      <a:pt x="17896" y="9630"/>
                    </a:lnTo>
                    <a:lnTo>
                      <a:pt x="13181" y="1474"/>
                    </a:lnTo>
                    <a:cubicBezTo>
                      <a:pt x="12615" y="492"/>
                      <a:pt x="11621" y="0"/>
                      <a:pt x="10627" y="0"/>
                    </a:cubicBezTo>
                    <a:close/>
                  </a:path>
                </a:pathLst>
              </a:custGeom>
              <a:solidFill>
                <a:srgbClr val="4949E7"/>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2400">
                  <a:solidFill>
                    <a:schemeClr val="dk1"/>
                  </a:solidFill>
                  <a:latin typeface="Arial"/>
                  <a:ea typeface="Arial"/>
                  <a:cs typeface="Arial"/>
                  <a:sym typeface="Arial"/>
                </a:endParaRPr>
              </a:p>
            </p:txBody>
          </p:sp>
          <p:grpSp>
            <p:nvGrpSpPr>
              <p:cNvPr id="35" name="Google Shape;515;p10">
                <a:extLst>
                  <a:ext uri="{FF2B5EF4-FFF2-40B4-BE49-F238E27FC236}">
                    <a16:creationId xmlns:a16="http://schemas.microsoft.com/office/drawing/2014/main" id="{AEDE9906-9079-400F-3410-74864268F26E}"/>
                  </a:ext>
                </a:extLst>
              </p:cNvPr>
              <p:cNvGrpSpPr/>
              <p:nvPr/>
            </p:nvGrpSpPr>
            <p:grpSpPr>
              <a:xfrm>
                <a:off x="4810835" y="2418146"/>
                <a:ext cx="1254293" cy="1254293"/>
                <a:chOff x="3608126" y="1813609"/>
                <a:chExt cx="940720" cy="940720"/>
              </a:xfrm>
            </p:grpSpPr>
            <p:sp>
              <p:nvSpPr>
                <p:cNvPr id="78" name="Google Shape;516;p10">
                  <a:extLst>
                    <a:ext uri="{FF2B5EF4-FFF2-40B4-BE49-F238E27FC236}">
                      <a16:creationId xmlns:a16="http://schemas.microsoft.com/office/drawing/2014/main" id="{9CB45FF1-FF7C-4C65-8271-865B62500B5C}"/>
                    </a:ext>
                  </a:extLst>
                </p:cNvPr>
                <p:cNvSpPr/>
                <p:nvPr/>
              </p:nvSpPr>
              <p:spPr>
                <a:xfrm>
                  <a:off x="3608126" y="1813609"/>
                  <a:ext cx="940720" cy="940720"/>
                </a:xfrm>
                <a:custGeom>
                  <a:avLst/>
                  <a:gdLst/>
                  <a:ahLst/>
                  <a:cxnLst/>
                  <a:rect l="l" t="t" r="r" b="b"/>
                  <a:pathLst>
                    <a:path w="54495" h="54495" extrusionOk="0">
                      <a:moveTo>
                        <a:pt x="27242" y="0"/>
                      </a:moveTo>
                      <a:cubicBezTo>
                        <a:pt x="12216" y="0"/>
                        <a:pt x="0" y="12228"/>
                        <a:pt x="0" y="27253"/>
                      </a:cubicBezTo>
                      <a:cubicBezTo>
                        <a:pt x="0" y="42279"/>
                        <a:pt x="12216" y="54495"/>
                        <a:pt x="27242" y="54495"/>
                      </a:cubicBezTo>
                      <a:lnTo>
                        <a:pt x="54495" y="54495"/>
                      </a:lnTo>
                      <a:lnTo>
                        <a:pt x="54495" y="27253"/>
                      </a:lnTo>
                      <a:cubicBezTo>
                        <a:pt x="54495" y="12228"/>
                        <a:pt x="42267" y="0"/>
                        <a:pt x="27242" y="0"/>
                      </a:cubicBezTo>
                      <a:close/>
                    </a:path>
                  </a:pathLst>
                </a:custGeom>
                <a:solidFill>
                  <a:srgbClr val="EC3A3B"/>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2400">
                    <a:solidFill>
                      <a:schemeClr val="dk1"/>
                    </a:solidFill>
                    <a:latin typeface="Arial"/>
                    <a:ea typeface="Arial"/>
                    <a:cs typeface="Arial"/>
                    <a:sym typeface="Arial"/>
                  </a:endParaRPr>
                </a:p>
              </p:txBody>
            </p:sp>
            <p:sp>
              <p:nvSpPr>
                <p:cNvPr id="79" name="Google Shape;517;p10">
                  <a:extLst>
                    <a:ext uri="{FF2B5EF4-FFF2-40B4-BE49-F238E27FC236}">
                      <a16:creationId xmlns:a16="http://schemas.microsoft.com/office/drawing/2014/main" id="{FDCE14C5-C9FA-E25E-97D5-D0B17FD5BA2C}"/>
                    </a:ext>
                  </a:extLst>
                </p:cNvPr>
                <p:cNvSpPr/>
                <p:nvPr/>
              </p:nvSpPr>
              <p:spPr>
                <a:xfrm>
                  <a:off x="3775219" y="1980703"/>
                  <a:ext cx="606552" cy="606552"/>
                </a:xfrm>
                <a:custGeom>
                  <a:avLst/>
                  <a:gdLst/>
                  <a:ahLst/>
                  <a:cxnLst/>
                  <a:rect l="l" t="t" r="r" b="b"/>
                  <a:pathLst>
                    <a:path w="35137" h="35137" extrusionOk="0">
                      <a:moveTo>
                        <a:pt x="17563" y="1"/>
                      </a:moveTo>
                      <a:cubicBezTo>
                        <a:pt x="7883" y="1"/>
                        <a:pt x="1" y="7883"/>
                        <a:pt x="1" y="17574"/>
                      </a:cubicBezTo>
                      <a:cubicBezTo>
                        <a:pt x="1" y="27254"/>
                        <a:pt x="7883" y="35136"/>
                        <a:pt x="17563" y="35136"/>
                      </a:cubicBezTo>
                      <a:lnTo>
                        <a:pt x="35136" y="35136"/>
                      </a:lnTo>
                      <a:lnTo>
                        <a:pt x="35136" y="17574"/>
                      </a:lnTo>
                      <a:cubicBezTo>
                        <a:pt x="35136" y="7883"/>
                        <a:pt x="27254" y="1"/>
                        <a:pt x="17563" y="1"/>
                      </a:cubicBez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2400">
                    <a:solidFill>
                      <a:schemeClr val="dk1"/>
                    </a:solidFill>
                    <a:latin typeface="Arial"/>
                    <a:ea typeface="Arial"/>
                    <a:cs typeface="Arial"/>
                    <a:sym typeface="Arial"/>
                  </a:endParaRPr>
                </a:p>
              </p:txBody>
            </p:sp>
          </p:grpSp>
          <p:grpSp>
            <p:nvGrpSpPr>
              <p:cNvPr id="36" name="Google Shape;518;p10">
                <a:extLst>
                  <a:ext uri="{FF2B5EF4-FFF2-40B4-BE49-F238E27FC236}">
                    <a16:creationId xmlns:a16="http://schemas.microsoft.com/office/drawing/2014/main" id="{A1F41112-4174-D668-33E0-3D54375E72C9}"/>
                  </a:ext>
                </a:extLst>
              </p:cNvPr>
              <p:cNvGrpSpPr/>
              <p:nvPr/>
            </p:nvGrpSpPr>
            <p:grpSpPr>
              <a:xfrm>
                <a:off x="6065178" y="2418146"/>
                <a:ext cx="1254316" cy="1254293"/>
                <a:chOff x="4548883" y="1813609"/>
                <a:chExt cx="940737" cy="940720"/>
              </a:xfrm>
            </p:grpSpPr>
            <p:sp>
              <p:nvSpPr>
                <p:cNvPr id="76" name="Google Shape;519;p10">
                  <a:extLst>
                    <a:ext uri="{FF2B5EF4-FFF2-40B4-BE49-F238E27FC236}">
                      <a16:creationId xmlns:a16="http://schemas.microsoft.com/office/drawing/2014/main" id="{546705E9-9872-A012-BB6D-79BEC1B07440}"/>
                    </a:ext>
                  </a:extLst>
                </p:cNvPr>
                <p:cNvSpPr/>
                <p:nvPr/>
              </p:nvSpPr>
              <p:spPr>
                <a:xfrm>
                  <a:off x="4548883" y="1813609"/>
                  <a:ext cx="940737" cy="940720"/>
                </a:xfrm>
                <a:custGeom>
                  <a:avLst/>
                  <a:gdLst/>
                  <a:ahLst/>
                  <a:cxnLst/>
                  <a:rect l="l" t="t" r="r" b="b"/>
                  <a:pathLst>
                    <a:path w="54496" h="54495" extrusionOk="0">
                      <a:moveTo>
                        <a:pt x="27254" y="0"/>
                      </a:moveTo>
                      <a:cubicBezTo>
                        <a:pt x="12229" y="0"/>
                        <a:pt x="1" y="12228"/>
                        <a:pt x="1" y="27253"/>
                      </a:cubicBezTo>
                      <a:lnTo>
                        <a:pt x="1" y="54495"/>
                      </a:lnTo>
                      <a:lnTo>
                        <a:pt x="27254" y="54495"/>
                      </a:lnTo>
                      <a:cubicBezTo>
                        <a:pt x="42280" y="54495"/>
                        <a:pt x="54496" y="42279"/>
                        <a:pt x="54496" y="27253"/>
                      </a:cubicBezTo>
                      <a:cubicBezTo>
                        <a:pt x="54496" y="12228"/>
                        <a:pt x="42280" y="0"/>
                        <a:pt x="27254" y="0"/>
                      </a:cubicBezTo>
                      <a:close/>
                    </a:path>
                  </a:pathLst>
                </a:custGeom>
                <a:solidFill>
                  <a:srgbClr val="5EB2FC"/>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2400">
                    <a:solidFill>
                      <a:schemeClr val="dk1"/>
                    </a:solidFill>
                    <a:latin typeface="Arial"/>
                    <a:ea typeface="Arial"/>
                    <a:cs typeface="Arial"/>
                    <a:sym typeface="Arial"/>
                  </a:endParaRPr>
                </a:p>
              </p:txBody>
            </p:sp>
            <p:sp>
              <p:nvSpPr>
                <p:cNvPr id="77" name="Google Shape;520;p10">
                  <a:extLst>
                    <a:ext uri="{FF2B5EF4-FFF2-40B4-BE49-F238E27FC236}">
                      <a16:creationId xmlns:a16="http://schemas.microsoft.com/office/drawing/2014/main" id="{9F669839-7012-B07E-1F13-6999C217C554}"/>
                    </a:ext>
                  </a:extLst>
                </p:cNvPr>
                <p:cNvSpPr/>
                <p:nvPr/>
              </p:nvSpPr>
              <p:spPr>
                <a:xfrm>
                  <a:off x="4715994" y="1980703"/>
                  <a:ext cx="606552" cy="606552"/>
                </a:xfrm>
                <a:custGeom>
                  <a:avLst/>
                  <a:gdLst/>
                  <a:ahLst/>
                  <a:cxnLst/>
                  <a:rect l="l" t="t" r="r" b="b"/>
                  <a:pathLst>
                    <a:path w="35137" h="35137" extrusionOk="0">
                      <a:moveTo>
                        <a:pt x="17574" y="1"/>
                      </a:moveTo>
                      <a:cubicBezTo>
                        <a:pt x="7883" y="1"/>
                        <a:pt x="1" y="7883"/>
                        <a:pt x="1" y="17574"/>
                      </a:cubicBezTo>
                      <a:lnTo>
                        <a:pt x="1" y="35136"/>
                      </a:lnTo>
                      <a:lnTo>
                        <a:pt x="17574" y="35136"/>
                      </a:lnTo>
                      <a:cubicBezTo>
                        <a:pt x="27254" y="35136"/>
                        <a:pt x="35136" y="27254"/>
                        <a:pt x="35136" y="17574"/>
                      </a:cubicBezTo>
                      <a:cubicBezTo>
                        <a:pt x="35136" y="7883"/>
                        <a:pt x="27254" y="1"/>
                        <a:pt x="17574" y="1"/>
                      </a:cubicBez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2400">
                    <a:solidFill>
                      <a:schemeClr val="dk1"/>
                    </a:solidFill>
                    <a:latin typeface="Arial"/>
                    <a:ea typeface="Arial"/>
                    <a:cs typeface="Arial"/>
                    <a:sym typeface="Arial"/>
                  </a:endParaRPr>
                </a:p>
              </p:txBody>
            </p:sp>
          </p:grpSp>
          <p:grpSp>
            <p:nvGrpSpPr>
              <p:cNvPr id="37" name="Google Shape;521;p10">
                <a:extLst>
                  <a:ext uri="{FF2B5EF4-FFF2-40B4-BE49-F238E27FC236}">
                    <a16:creationId xmlns:a16="http://schemas.microsoft.com/office/drawing/2014/main" id="{71C768E3-E526-3388-286C-4F28AE351250}"/>
                  </a:ext>
                </a:extLst>
              </p:cNvPr>
              <p:cNvGrpSpPr/>
              <p:nvPr/>
            </p:nvGrpSpPr>
            <p:grpSpPr>
              <a:xfrm>
                <a:off x="6514651" y="2887324"/>
                <a:ext cx="401739" cy="405369"/>
                <a:chOff x="4885988" y="2165492"/>
                <a:chExt cx="301304" cy="304027"/>
              </a:xfrm>
            </p:grpSpPr>
            <p:sp>
              <p:nvSpPr>
                <p:cNvPr id="74" name="Google Shape;522;p10">
                  <a:extLst>
                    <a:ext uri="{FF2B5EF4-FFF2-40B4-BE49-F238E27FC236}">
                      <a16:creationId xmlns:a16="http://schemas.microsoft.com/office/drawing/2014/main" id="{E4C48DC3-98AF-BF51-FD75-55D257A1EA7B}"/>
                    </a:ext>
                  </a:extLst>
                </p:cNvPr>
                <p:cNvSpPr/>
                <p:nvPr/>
              </p:nvSpPr>
              <p:spPr>
                <a:xfrm>
                  <a:off x="4962655" y="2165492"/>
                  <a:ext cx="224637" cy="304027"/>
                </a:xfrm>
                <a:custGeom>
                  <a:avLst/>
                  <a:gdLst/>
                  <a:ahLst/>
                  <a:cxnLst/>
                  <a:rect l="l" t="t" r="r" b="b"/>
                  <a:pathLst>
                    <a:path w="13013" h="17612" extrusionOk="0">
                      <a:moveTo>
                        <a:pt x="9953" y="1"/>
                      </a:moveTo>
                      <a:cubicBezTo>
                        <a:pt x="9945" y="1"/>
                        <a:pt x="9938" y="1"/>
                        <a:pt x="9930" y="1"/>
                      </a:cubicBezTo>
                      <a:lnTo>
                        <a:pt x="5989" y="24"/>
                      </a:lnTo>
                      <a:cubicBezTo>
                        <a:pt x="5989" y="24"/>
                        <a:pt x="4310" y="203"/>
                        <a:pt x="2953" y="1060"/>
                      </a:cubicBezTo>
                      <a:cubicBezTo>
                        <a:pt x="2120" y="1584"/>
                        <a:pt x="1131" y="1846"/>
                        <a:pt x="143" y="1846"/>
                      </a:cubicBezTo>
                      <a:lnTo>
                        <a:pt x="0" y="1846"/>
                      </a:lnTo>
                      <a:lnTo>
                        <a:pt x="0" y="9109"/>
                      </a:lnTo>
                      <a:cubicBezTo>
                        <a:pt x="548" y="9168"/>
                        <a:pt x="1060" y="9407"/>
                        <a:pt x="1453" y="9823"/>
                      </a:cubicBezTo>
                      <a:cubicBezTo>
                        <a:pt x="1953" y="10347"/>
                        <a:pt x="2620" y="11026"/>
                        <a:pt x="3108" y="11454"/>
                      </a:cubicBezTo>
                      <a:cubicBezTo>
                        <a:pt x="4001" y="12252"/>
                        <a:pt x="3989" y="15455"/>
                        <a:pt x="3870" y="16729"/>
                      </a:cubicBezTo>
                      <a:cubicBezTo>
                        <a:pt x="3814" y="17272"/>
                        <a:pt x="4264" y="17611"/>
                        <a:pt x="4858" y="17611"/>
                      </a:cubicBezTo>
                      <a:cubicBezTo>
                        <a:pt x="5658" y="17611"/>
                        <a:pt x="6719" y="16996"/>
                        <a:pt x="7156" y="15431"/>
                      </a:cubicBezTo>
                      <a:cubicBezTo>
                        <a:pt x="7918" y="12705"/>
                        <a:pt x="6477" y="11216"/>
                        <a:pt x="7704" y="10954"/>
                      </a:cubicBezTo>
                      <a:cubicBezTo>
                        <a:pt x="8143" y="10854"/>
                        <a:pt x="8294" y="10830"/>
                        <a:pt x="9031" y="10830"/>
                      </a:cubicBezTo>
                      <a:cubicBezTo>
                        <a:pt x="9254" y="10830"/>
                        <a:pt x="9529" y="10833"/>
                        <a:pt x="9882" y="10835"/>
                      </a:cubicBezTo>
                      <a:cubicBezTo>
                        <a:pt x="9889" y="10835"/>
                        <a:pt x="9895" y="10835"/>
                        <a:pt x="9901" y="10835"/>
                      </a:cubicBezTo>
                      <a:cubicBezTo>
                        <a:pt x="11654" y="10835"/>
                        <a:pt x="13013" y="9197"/>
                        <a:pt x="12776" y="7347"/>
                      </a:cubicBezTo>
                      <a:lnTo>
                        <a:pt x="12823" y="2691"/>
                      </a:lnTo>
                      <a:cubicBezTo>
                        <a:pt x="12634" y="1152"/>
                        <a:pt x="11407" y="1"/>
                        <a:pt x="9953" y="1"/>
                      </a:cubicBezTo>
                      <a:close/>
                    </a:path>
                  </a:pathLst>
                </a:custGeom>
                <a:solidFill>
                  <a:srgbClr val="5EB2FC"/>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2400">
                    <a:solidFill>
                      <a:schemeClr val="dk1"/>
                    </a:solidFill>
                    <a:latin typeface="Arial"/>
                    <a:ea typeface="Arial"/>
                    <a:cs typeface="Arial"/>
                    <a:sym typeface="Arial"/>
                  </a:endParaRPr>
                </a:p>
              </p:txBody>
            </p:sp>
            <p:sp>
              <p:nvSpPr>
                <p:cNvPr id="75" name="Google Shape;523;p10">
                  <a:extLst>
                    <a:ext uri="{FF2B5EF4-FFF2-40B4-BE49-F238E27FC236}">
                      <a16:creationId xmlns:a16="http://schemas.microsoft.com/office/drawing/2014/main" id="{263CEA43-8760-EC17-F148-8812B35E26BD}"/>
                    </a:ext>
                  </a:extLst>
                </p:cNvPr>
                <p:cNvSpPr/>
                <p:nvPr/>
              </p:nvSpPr>
              <p:spPr>
                <a:xfrm>
                  <a:off x="4885988" y="2193856"/>
                  <a:ext cx="53048" cy="137116"/>
                </a:xfrm>
                <a:custGeom>
                  <a:avLst/>
                  <a:gdLst/>
                  <a:ahLst/>
                  <a:cxnLst/>
                  <a:rect l="l" t="t" r="r" b="b"/>
                  <a:pathLst>
                    <a:path w="3073" h="7943" extrusionOk="0">
                      <a:moveTo>
                        <a:pt x="60" y="1"/>
                      </a:moveTo>
                      <a:lnTo>
                        <a:pt x="0" y="7906"/>
                      </a:lnTo>
                      <a:lnTo>
                        <a:pt x="3013" y="7942"/>
                      </a:lnTo>
                      <a:lnTo>
                        <a:pt x="3072" y="36"/>
                      </a:lnTo>
                      <a:lnTo>
                        <a:pt x="60" y="1"/>
                      </a:lnTo>
                      <a:close/>
                    </a:path>
                  </a:pathLst>
                </a:custGeom>
                <a:solidFill>
                  <a:srgbClr val="5EB2FC"/>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2400">
                    <a:solidFill>
                      <a:schemeClr val="dk1"/>
                    </a:solidFill>
                    <a:latin typeface="Arial"/>
                    <a:ea typeface="Arial"/>
                    <a:cs typeface="Arial"/>
                    <a:sym typeface="Arial"/>
                  </a:endParaRPr>
                </a:p>
              </p:txBody>
            </p:sp>
          </p:grpSp>
          <p:grpSp>
            <p:nvGrpSpPr>
              <p:cNvPr id="38" name="Google Shape;524;p10">
                <a:extLst>
                  <a:ext uri="{FF2B5EF4-FFF2-40B4-BE49-F238E27FC236}">
                    <a16:creationId xmlns:a16="http://schemas.microsoft.com/office/drawing/2014/main" id="{8375B08C-F136-2EE2-E675-4AFBAC128A45}"/>
                  </a:ext>
                </a:extLst>
              </p:cNvPr>
              <p:cNvGrpSpPr/>
              <p:nvPr/>
            </p:nvGrpSpPr>
            <p:grpSpPr>
              <a:xfrm>
                <a:off x="6065178" y="3672494"/>
                <a:ext cx="1254316" cy="1254316"/>
                <a:chOff x="4548883" y="2754370"/>
                <a:chExt cx="940737" cy="940737"/>
              </a:xfrm>
            </p:grpSpPr>
            <p:sp>
              <p:nvSpPr>
                <p:cNvPr id="72" name="Google Shape;525;p10">
                  <a:extLst>
                    <a:ext uri="{FF2B5EF4-FFF2-40B4-BE49-F238E27FC236}">
                      <a16:creationId xmlns:a16="http://schemas.microsoft.com/office/drawing/2014/main" id="{FF5FA9F7-F8F8-A9A9-6A3F-433CBF3E25C6}"/>
                    </a:ext>
                  </a:extLst>
                </p:cNvPr>
                <p:cNvSpPr/>
                <p:nvPr/>
              </p:nvSpPr>
              <p:spPr>
                <a:xfrm>
                  <a:off x="4548883" y="2754370"/>
                  <a:ext cx="940737" cy="940737"/>
                </a:xfrm>
                <a:custGeom>
                  <a:avLst/>
                  <a:gdLst/>
                  <a:ahLst/>
                  <a:cxnLst/>
                  <a:rect l="l" t="t" r="r" b="b"/>
                  <a:pathLst>
                    <a:path w="54496" h="54496" extrusionOk="0">
                      <a:moveTo>
                        <a:pt x="1" y="1"/>
                      </a:moveTo>
                      <a:lnTo>
                        <a:pt x="1" y="27254"/>
                      </a:lnTo>
                      <a:cubicBezTo>
                        <a:pt x="1" y="42280"/>
                        <a:pt x="12229" y="54496"/>
                        <a:pt x="27254" y="54496"/>
                      </a:cubicBezTo>
                      <a:cubicBezTo>
                        <a:pt x="42280" y="54496"/>
                        <a:pt x="54496" y="42280"/>
                        <a:pt x="54496" y="27254"/>
                      </a:cubicBezTo>
                      <a:cubicBezTo>
                        <a:pt x="54496" y="12229"/>
                        <a:pt x="42280" y="1"/>
                        <a:pt x="27254" y="1"/>
                      </a:cubicBezTo>
                      <a:close/>
                    </a:path>
                  </a:pathLst>
                </a:custGeom>
                <a:solidFill>
                  <a:srgbClr val="FCBD24"/>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2400">
                    <a:solidFill>
                      <a:schemeClr val="dk1"/>
                    </a:solidFill>
                    <a:latin typeface="Arial"/>
                    <a:ea typeface="Arial"/>
                    <a:cs typeface="Arial"/>
                    <a:sym typeface="Arial"/>
                  </a:endParaRPr>
                </a:p>
              </p:txBody>
            </p:sp>
            <p:sp>
              <p:nvSpPr>
                <p:cNvPr id="73" name="Google Shape;526;p10">
                  <a:extLst>
                    <a:ext uri="{FF2B5EF4-FFF2-40B4-BE49-F238E27FC236}">
                      <a16:creationId xmlns:a16="http://schemas.microsoft.com/office/drawing/2014/main" id="{05804F4B-CA75-B2D7-35CE-0F1C21524CAA}"/>
                    </a:ext>
                  </a:extLst>
                </p:cNvPr>
                <p:cNvSpPr/>
                <p:nvPr/>
              </p:nvSpPr>
              <p:spPr>
                <a:xfrm>
                  <a:off x="4715994" y="2921482"/>
                  <a:ext cx="606552" cy="606535"/>
                </a:xfrm>
                <a:custGeom>
                  <a:avLst/>
                  <a:gdLst/>
                  <a:ahLst/>
                  <a:cxnLst/>
                  <a:rect l="l" t="t" r="r" b="b"/>
                  <a:pathLst>
                    <a:path w="35137" h="35136" extrusionOk="0">
                      <a:moveTo>
                        <a:pt x="1" y="1"/>
                      </a:moveTo>
                      <a:lnTo>
                        <a:pt x="1" y="17574"/>
                      </a:lnTo>
                      <a:cubicBezTo>
                        <a:pt x="1" y="27254"/>
                        <a:pt x="7883" y="35136"/>
                        <a:pt x="17574" y="35136"/>
                      </a:cubicBezTo>
                      <a:cubicBezTo>
                        <a:pt x="27254" y="35136"/>
                        <a:pt x="35136" y="27254"/>
                        <a:pt x="35136" y="17574"/>
                      </a:cubicBezTo>
                      <a:cubicBezTo>
                        <a:pt x="35136" y="7883"/>
                        <a:pt x="27254" y="1"/>
                        <a:pt x="17574" y="1"/>
                      </a:cubicBez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2400">
                    <a:solidFill>
                      <a:schemeClr val="dk1"/>
                    </a:solidFill>
                    <a:latin typeface="Arial"/>
                    <a:ea typeface="Arial"/>
                    <a:cs typeface="Arial"/>
                    <a:sym typeface="Arial"/>
                  </a:endParaRPr>
                </a:p>
              </p:txBody>
            </p:sp>
          </p:grpSp>
          <p:grpSp>
            <p:nvGrpSpPr>
              <p:cNvPr id="39" name="Google Shape;527;p10">
                <a:extLst>
                  <a:ext uri="{FF2B5EF4-FFF2-40B4-BE49-F238E27FC236}">
                    <a16:creationId xmlns:a16="http://schemas.microsoft.com/office/drawing/2014/main" id="{09903864-6FB2-098D-3529-C7BE86B2DF14}"/>
                  </a:ext>
                </a:extLst>
              </p:cNvPr>
              <p:cNvGrpSpPr/>
              <p:nvPr/>
            </p:nvGrpSpPr>
            <p:grpSpPr>
              <a:xfrm>
                <a:off x="6478467" y="4097293"/>
                <a:ext cx="473868" cy="460703"/>
                <a:chOff x="4858850" y="3072970"/>
                <a:chExt cx="355401" cy="345527"/>
              </a:xfrm>
            </p:grpSpPr>
            <p:sp>
              <p:nvSpPr>
                <p:cNvPr id="61" name="Google Shape;528;p10">
                  <a:extLst>
                    <a:ext uri="{FF2B5EF4-FFF2-40B4-BE49-F238E27FC236}">
                      <a16:creationId xmlns:a16="http://schemas.microsoft.com/office/drawing/2014/main" id="{E95707DA-5BEB-CAD2-289D-782B1520F661}"/>
                    </a:ext>
                  </a:extLst>
                </p:cNvPr>
                <p:cNvSpPr/>
                <p:nvPr/>
              </p:nvSpPr>
              <p:spPr>
                <a:xfrm>
                  <a:off x="4931615" y="3147341"/>
                  <a:ext cx="204733" cy="220787"/>
                </a:xfrm>
                <a:custGeom>
                  <a:avLst/>
                  <a:gdLst/>
                  <a:ahLst/>
                  <a:cxnLst/>
                  <a:rect l="l" t="t" r="r" b="b"/>
                  <a:pathLst>
                    <a:path w="11860" h="12790" extrusionOk="0">
                      <a:moveTo>
                        <a:pt x="5525" y="3765"/>
                      </a:moveTo>
                      <a:lnTo>
                        <a:pt x="8371" y="3884"/>
                      </a:lnTo>
                      <a:lnTo>
                        <a:pt x="6668" y="5622"/>
                      </a:lnTo>
                      <a:lnTo>
                        <a:pt x="8668" y="5777"/>
                      </a:lnTo>
                      <a:lnTo>
                        <a:pt x="3489" y="10266"/>
                      </a:lnTo>
                      <a:lnTo>
                        <a:pt x="3489" y="10266"/>
                      </a:lnTo>
                      <a:lnTo>
                        <a:pt x="5489" y="6587"/>
                      </a:lnTo>
                      <a:lnTo>
                        <a:pt x="3382" y="6587"/>
                      </a:lnTo>
                      <a:lnTo>
                        <a:pt x="5525" y="3765"/>
                      </a:lnTo>
                      <a:close/>
                      <a:moveTo>
                        <a:pt x="6027" y="1"/>
                      </a:moveTo>
                      <a:cubicBezTo>
                        <a:pt x="5806" y="1"/>
                        <a:pt x="5583" y="13"/>
                        <a:pt x="5358" y="38"/>
                      </a:cubicBezTo>
                      <a:cubicBezTo>
                        <a:pt x="2715" y="336"/>
                        <a:pt x="572" y="2443"/>
                        <a:pt x="239" y="5075"/>
                      </a:cubicBezTo>
                      <a:cubicBezTo>
                        <a:pt x="0" y="7003"/>
                        <a:pt x="703" y="8766"/>
                        <a:pt x="1941" y="9992"/>
                      </a:cubicBezTo>
                      <a:cubicBezTo>
                        <a:pt x="2144" y="10194"/>
                        <a:pt x="2358" y="10397"/>
                        <a:pt x="2525" y="10623"/>
                      </a:cubicBezTo>
                      <a:cubicBezTo>
                        <a:pt x="2834" y="11028"/>
                        <a:pt x="3251" y="11647"/>
                        <a:pt x="3572" y="12445"/>
                      </a:cubicBezTo>
                      <a:cubicBezTo>
                        <a:pt x="3656" y="12659"/>
                        <a:pt x="3870" y="12790"/>
                        <a:pt x="4108" y="12790"/>
                      </a:cubicBezTo>
                      <a:lnTo>
                        <a:pt x="7966" y="12790"/>
                      </a:lnTo>
                      <a:cubicBezTo>
                        <a:pt x="8204" y="12790"/>
                        <a:pt x="8418" y="12659"/>
                        <a:pt x="8501" y="12445"/>
                      </a:cubicBezTo>
                      <a:cubicBezTo>
                        <a:pt x="9085" y="10992"/>
                        <a:pt x="9978" y="10123"/>
                        <a:pt x="9978" y="10123"/>
                      </a:cubicBezTo>
                      <a:lnTo>
                        <a:pt x="9966" y="10123"/>
                      </a:lnTo>
                      <a:cubicBezTo>
                        <a:pt x="11133" y="9051"/>
                        <a:pt x="11859" y="7527"/>
                        <a:pt x="11859" y="5837"/>
                      </a:cubicBezTo>
                      <a:cubicBezTo>
                        <a:pt x="11859" y="2616"/>
                        <a:pt x="9241" y="1"/>
                        <a:pt x="6027" y="1"/>
                      </a:cubicBezTo>
                      <a:close/>
                    </a:path>
                  </a:pathLst>
                </a:custGeom>
                <a:solidFill>
                  <a:srgbClr val="FCBD24"/>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2400">
                    <a:solidFill>
                      <a:schemeClr val="dk1"/>
                    </a:solidFill>
                    <a:latin typeface="Arial"/>
                    <a:ea typeface="Arial"/>
                    <a:cs typeface="Arial"/>
                    <a:sym typeface="Arial"/>
                  </a:endParaRPr>
                </a:p>
              </p:txBody>
            </p:sp>
            <p:sp>
              <p:nvSpPr>
                <p:cNvPr id="62" name="Google Shape;529;p10">
                  <a:extLst>
                    <a:ext uri="{FF2B5EF4-FFF2-40B4-BE49-F238E27FC236}">
                      <a16:creationId xmlns:a16="http://schemas.microsoft.com/office/drawing/2014/main" id="{D53976F6-66E9-5081-5C7F-52D847EEB8B0}"/>
                    </a:ext>
                  </a:extLst>
                </p:cNvPr>
                <p:cNvSpPr/>
                <p:nvPr/>
              </p:nvSpPr>
              <p:spPr>
                <a:xfrm>
                  <a:off x="4983613" y="3375531"/>
                  <a:ext cx="104231" cy="42966"/>
                </a:xfrm>
                <a:custGeom>
                  <a:avLst/>
                  <a:gdLst/>
                  <a:ahLst/>
                  <a:cxnLst/>
                  <a:rect l="l" t="t" r="r" b="b"/>
                  <a:pathLst>
                    <a:path w="6038" h="2489" extrusionOk="0">
                      <a:moveTo>
                        <a:pt x="406" y="1"/>
                      </a:moveTo>
                      <a:cubicBezTo>
                        <a:pt x="179" y="1"/>
                        <a:pt x="1" y="191"/>
                        <a:pt x="1" y="417"/>
                      </a:cubicBezTo>
                      <a:lnTo>
                        <a:pt x="1" y="501"/>
                      </a:lnTo>
                      <a:cubicBezTo>
                        <a:pt x="1" y="727"/>
                        <a:pt x="179" y="905"/>
                        <a:pt x="406" y="905"/>
                      </a:cubicBezTo>
                      <a:lnTo>
                        <a:pt x="1799" y="905"/>
                      </a:lnTo>
                      <a:lnTo>
                        <a:pt x="1799" y="1275"/>
                      </a:lnTo>
                      <a:cubicBezTo>
                        <a:pt x="1799" y="1941"/>
                        <a:pt x="2346" y="2489"/>
                        <a:pt x="3013" y="2489"/>
                      </a:cubicBezTo>
                      <a:cubicBezTo>
                        <a:pt x="3680" y="2489"/>
                        <a:pt x="4227" y="1941"/>
                        <a:pt x="4227" y="1275"/>
                      </a:cubicBezTo>
                      <a:lnTo>
                        <a:pt x="4227" y="905"/>
                      </a:lnTo>
                      <a:lnTo>
                        <a:pt x="5620" y="905"/>
                      </a:lnTo>
                      <a:cubicBezTo>
                        <a:pt x="5847" y="905"/>
                        <a:pt x="6037" y="727"/>
                        <a:pt x="6037" y="501"/>
                      </a:cubicBezTo>
                      <a:lnTo>
                        <a:pt x="6037" y="417"/>
                      </a:lnTo>
                      <a:cubicBezTo>
                        <a:pt x="6037" y="191"/>
                        <a:pt x="5847" y="1"/>
                        <a:pt x="5620" y="1"/>
                      </a:cubicBezTo>
                      <a:close/>
                    </a:path>
                  </a:pathLst>
                </a:custGeom>
                <a:solidFill>
                  <a:srgbClr val="FCBD24"/>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2400">
                    <a:solidFill>
                      <a:schemeClr val="dk1"/>
                    </a:solidFill>
                    <a:latin typeface="Arial"/>
                    <a:ea typeface="Arial"/>
                    <a:cs typeface="Arial"/>
                    <a:sym typeface="Arial"/>
                  </a:endParaRPr>
                </a:p>
              </p:txBody>
            </p:sp>
            <p:sp>
              <p:nvSpPr>
                <p:cNvPr id="63" name="Google Shape;530;p10">
                  <a:extLst>
                    <a:ext uri="{FF2B5EF4-FFF2-40B4-BE49-F238E27FC236}">
                      <a16:creationId xmlns:a16="http://schemas.microsoft.com/office/drawing/2014/main" id="{C590379B-D2B9-88F5-955C-E527539655D3}"/>
                    </a:ext>
                  </a:extLst>
                </p:cNvPr>
                <p:cNvSpPr/>
                <p:nvPr/>
              </p:nvSpPr>
              <p:spPr>
                <a:xfrm>
                  <a:off x="5028429" y="3072970"/>
                  <a:ext cx="14604" cy="46885"/>
                </a:xfrm>
                <a:custGeom>
                  <a:avLst/>
                  <a:gdLst/>
                  <a:ahLst/>
                  <a:cxnLst/>
                  <a:rect l="l" t="t" r="r" b="b"/>
                  <a:pathLst>
                    <a:path w="845" h="2716" extrusionOk="0">
                      <a:moveTo>
                        <a:pt x="417" y="1"/>
                      </a:moveTo>
                      <a:cubicBezTo>
                        <a:pt x="191" y="1"/>
                        <a:pt x="0" y="191"/>
                        <a:pt x="0" y="429"/>
                      </a:cubicBezTo>
                      <a:lnTo>
                        <a:pt x="0" y="2298"/>
                      </a:lnTo>
                      <a:cubicBezTo>
                        <a:pt x="0" y="2525"/>
                        <a:pt x="191" y="2715"/>
                        <a:pt x="417" y="2715"/>
                      </a:cubicBezTo>
                      <a:cubicBezTo>
                        <a:pt x="655" y="2715"/>
                        <a:pt x="846" y="2525"/>
                        <a:pt x="846" y="2298"/>
                      </a:cubicBezTo>
                      <a:lnTo>
                        <a:pt x="846" y="429"/>
                      </a:lnTo>
                      <a:cubicBezTo>
                        <a:pt x="846" y="191"/>
                        <a:pt x="655" y="1"/>
                        <a:pt x="417" y="1"/>
                      </a:cubicBezTo>
                      <a:close/>
                    </a:path>
                  </a:pathLst>
                </a:custGeom>
                <a:solidFill>
                  <a:srgbClr val="FCBD24"/>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2400">
                    <a:solidFill>
                      <a:schemeClr val="dk1"/>
                    </a:solidFill>
                    <a:latin typeface="Arial"/>
                    <a:ea typeface="Arial"/>
                    <a:cs typeface="Arial"/>
                    <a:sym typeface="Arial"/>
                  </a:endParaRPr>
                </a:p>
              </p:txBody>
            </p:sp>
            <p:sp>
              <p:nvSpPr>
                <p:cNvPr id="64" name="Google Shape;531;p10">
                  <a:extLst>
                    <a:ext uri="{FF2B5EF4-FFF2-40B4-BE49-F238E27FC236}">
                      <a16:creationId xmlns:a16="http://schemas.microsoft.com/office/drawing/2014/main" id="{1FC79249-1814-99B5-6A04-35958E6BA14D}"/>
                    </a:ext>
                  </a:extLst>
                </p:cNvPr>
                <p:cNvSpPr/>
                <p:nvPr/>
              </p:nvSpPr>
              <p:spPr>
                <a:xfrm>
                  <a:off x="4942301" y="3096224"/>
                  <a:ext cx="32695" cy="42621"/>
                </a:xfrm>
                <a:custGeom>
                  <a:avLst/>
                  <a:gdLst/>
                  <a:ahLst/>
                  <a:cxnLst/>
                  <a:rect l="l" t="t" r="r" b="b"/>
                  <a:pathLst>
                    <a:path w="1893" h="2469" extrusionOk="0">
                      <a:moveTo>
                        <a:pt x="475" y="1"/>
                      </a:moveTo>
                      <a:cubicBezTo>
                        <a:pt x="402" y="1"/>
                        <a:pt x="329" y="19"/>
                        <a:pt x="262" y="59"/>
                      </a:cubicBezTo>
                      <a:cubicBezTo>
                        <a:pt x="60" y="178"/>
                        <a:pt x="1" y="440"/>
                        <a:pt x="108" y="642"/>
                      </a:cubicBezTo>
                      <a:lnTo>
                        <a:pt x="1048" y="2261"/>
                      </a:lnTo>
                      <a:cubicBezTo>
                        <a:pt x="1128" y="2397"/>
                        <a:pt x="1267" y="2468"/>
                        <a:pt x="1411" y="2468"/>
                      </a:cubicBezTo>
                      <a:cubicBezTo>
                        <a:pt x="1481" y="2468"/>
                        <a:pt x="1553" y="2451"/>
                        <a:pt x="1620" y="2416"/>
                      </a:cubicBezTo>
                      <a:cubicBezTo>
                        <a:pt x="1822" y="2297"/>
                        <a:pt x="1894" y="2035"/>
                        <a:pt x="1775" y="1833"/>
                      </a:cubicBezTo>
                      <a:lnTo>
                        <a:pt x="846" y="213"/>
                      </a:lnTo>
                      <a:cubicBezTo>
                        <a:pt x="766" y="78"/>
                        <a:pt x="622" y="1"/>
                        <a:pt x="475" y="1"/>
                      </a:cubicBezTo>
                      <a:close/>
                    </a:path>
                  </a:pathLst>
                </a:custGeom>
                <a:solidFill>
                  <a:srgbClr val="FCBD24"/>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2400">
                    <a:solidFill>
                      <a:schemeClr val="dk1"/>
                    </a:solidFill>
                    <a:latin typeface="Arial"/>
                    <a:ea typeface="Arial"/>
                    <a:cs typeface="Arial"/>
                    <a:sym typeface="Arial"/>
                  </a:endParaRPr>
                </a:p>
              </p:txBody>
            </p:sp>
            <p:sp>
              <p:nvSpPr>
                <p:cNvPr id="65" name="Google Shape;532;p10">
                  <a:extLst>
                    <a:ext uri="{FF2B5EF4-FFF2-40B4-BE49-F238E27FC236}">
                      <a16:creationId xmlns:a16="http://schemas.microsoft.com/office/drawing/2014/main" id="{9E795BAD-C3A5-863F-9347-0A1FE4C9303B}"/>
                    </a:ext>
                  </a:extLst>
                </p:cNvPr>
                <p:cNvSpPr/>
                <p:nvPr/>
              </p:nvSpPr>
              <p:spPr>
                <a:xfrm>
                  <a:off x="4880222" y="3159011"/>
                  <a:ext cx="44624" cy="30693"/>
                </a:xfrm>
                <a:custGeom>
                  <a:avLst/>
                  <a:gdLst/>
                  <a:ahLst/>
                  <a:cxnLst/>
                  <a:rect l="l" t="t" r="r" b="b"/>
                  <a:pathLst>
                    <a:path w="2585" h="1778" extrusionOk="0">
                      <a:moveTo>
                        <a:pt x="479" y="0"/>
                      </a:moveTo>
                      <a:cubicBezTo>
                        <a:pt x="332" y="0"/>
                        <a:pt x="188" y="72"/>
                        <a:pt x="108" y="208"/>
                      </a:cubicBezTo>
                      <a:cubicBezTo>
                        <a:pt x="1" y="410"/>
                        <a:pt x="72" y="672"/>
                        <a:pt x="275" y="791"/>
                      </a:cubicBezTo>
                      <a:lnTo>
                        <a:pt x="1882" y="1720"/>
                      </a:lnTo>
                      <a:cubicBezTo>
                        <a:pt x="1949" y="1759"/>
                        <a:pt x="2022" y="1778"/>
                        <a:pt x="2094" y="1778"/>
                      </a:cubicBezTo>
                      <a:cubicBezTo>
                        <a:pt x="2242" y="1778"/>
                        <a:pt x="2386" y="1701"/>
                        <a:pt x="2465" y="1565"/>
                      </a:cubicBezTo>
                      <a:cubicBezTo>
                        <a:pt x="2585" y="1363"/>
                        <a:pt x="2513" y="1113"/>
                        <a:pt x="2311" y="994"/>
                      </a:cubicBezTo>
                      <a:lnTo>
                        <a:pt x="691" y="53"/>
                      </a:lnTo>
                      <a:cubicBezTo>
                        <a:pt x="625" y="18"/>
                        <a:pt x="552" y="0"/>
                        <a:pt x="479" y="0"/>
                      </a:cubicBezTo>
                      <a:close/>
                    </a:path>
                  </a:pathLst>
                </a:custGeom>
                <a:solidFill>
                  <a:srgbClr val="FCBD24"/>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2400">
                    <a:solidFill>
                      <a:schemeClr val="dk1"/>
                    </a:solidFill>
                    <a:latin typeface="Arial"/>
                    <a:ea typeface="Arial"/>
                    <a:cs typeface="Arial"/>
                    <a:sym typeface="Arial"/>
                  </a:endParaRPr>
                </a:p>
              </p:txBody>
            </p:sp>
            <p:sp>
              <p:nvSpPr>
                <p:cNvPr id="66" name="Google Shape;533;p10">
                  <a:extLst>
                    <a:ext uri="{FF2B5EF4-FFF2-40B4-BE49-F238E27FC236}">
                      <a16:creationId xmlns:a16="http://schemas.microsoft.com/office/drawing/2014/main" id="{B3361767-6F1E-818C-4A5E-D3B14A0906DD}"/>
                    </a:ext>
                  </a:extLst>
                </p:cNvPr>
                <p:cNvSpPr/>
                <p:nvPr/>
              </p:nvSpPr>
              <p:spPr>
                <a:xfrm>
                  <a:off x="4858850" y="3244397"/>
                  <a:ext cx="46885" cy="14604"/>
                </a:xfrm>
                <a:custGeom>
                  <a:avLst/>
                  <a:gdLst/>
                  <a:ahLst/>
                  <a:cxnLst/>
                  <a:rect l="l" t="t" r="r" b="b"/>
                  <a:pathLst>
                    <a:path w="2716" h="845" extrusionOk="0">
                      <a:moveTo>
                        <a:pt x="417" y="0"/>
                      </a:moveTo>
                      <a:cubicBezTo>
                        <a:pt x="191" y="0"/>
                        <a:pt x="1" y="191"/>
                        <a:pt x="1" y="417"/>
                      </a:cubicBezTo>
                      <a:cubicBezTo>
                        <a:pt x="1" y="655"/>
                        <a:pt x="191" y="846"/>
                        <a:pt x="417" y="846"/>
                      </a:cubicBezTo>
                      <a:lnTo>
                        <a:pt x="2287" y="846"/>
                      </a:lnTo>
                      <a:cubicBezTo>
                        <a:pt x="2525" y="846"/>
                        <a:pt x="2715" y="655"/>
                        <a:pt x="2715" y="417"/>
                      </a:cubicBezTo>
                      <a:cubicBezTo>
                        <a:pt x="2715" y="191"/>
                        <a:pt x="2525" y="0"/>
                        <a:pt x="2287" y="0"/>
                      </a:cubicBezTo>
                      <a:close/>
                    </a:path>
                  </a:pathLst>
                </a:custGeom>
                <a:solidFill>
                  <a:srgbClr val="FCBD24"/>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2400">
                    <a:solidFill>
                      <a:schemeClr val="dk1"/>
                    </a:solidFill>
                    <a:latin typeface="Arial"/>
                    <a:ea typeface="Arial"/>
                    <a:cs typeface="Arial"/>
                    <a:sym typeface="Arial"/>
                  </a:endParaRPr>
                </a:p>
              </p:txBody>
            </p:sp>
            <p:sp>
              <p:nvSpPr>
                <p:cNvPr id="67" name="Google Shape;534;p10">
                  <a:extLst>
                    <a:ext uri="{FF2B5EF4-FFF2-40B4-BE49-F238E27FC236}">
                      <a16:creationId xmlns:a16="http://schemas.microsoft.com/office/drawing/2014/main" id="{A74394C1-0C8A-7E3F-811C-DA22F251C12D}"/>
                    </a:ext>
                  </a:extLst>
                </p:cNvPr>
                <p:cNvSpPr/>
                <p:nvPr/>
              </p:nvSpPr>
              <p:spPr>
                <a:xfrm>
                  <a:off x="4881050" y="3313279"/>
                  <a:ext cx="44624" cy="30796"/>
                </a:xfrm>
                <a:custGeom>
                  <a:avLst/>
                  <a:gdLst/>
                  <a:ahLst/>
                  <a:cxnLst/>
                  <a:rect l="l" t="t" r="r" b="b"/>
                  <a:pathLst>
                    <a:path w="2585" h="1784" extrusionOk="0">
                      <a:moveTo>
                        <a:pt x="2105" y="1"/>
                      </a:moveTo>
                      <a:cubicBezTo>
                        <a:pt x="2033" y="1"/>
                        <a:pt x="1960" y="19"/>
                        <a:pt x="1894" y="58"/>
                      </a:cubicBezTo>
                      <a:lnTo>
                        <a:pt x="274" y="987"/>
                      </a:lnTo>
                      <a:cubicBezTo>
                        <a:pt x="72" y="1106"/>
                        <a:pt x="0" y="1368"/>
                        <a:pt x="120" y="1571"/>
                      </a:cubicBezTo>
                      <a:cubicBezTo>
                        <a:pt x="199" y="1706"/>
                        <a:pt x="343" y="1783"/>
                        <a:pt x="491" y="1783"/>
                      </a:cubicBezTo>
                      <a:cubicBezTo>
                        <a:pt x="563" y="1783"/>
                        <a:pt x="636" y="1765"/>
                        <a:pt x="703" y="1725"/>
                      </a:cubicBezTo>
                      <a:lnTo>
                        <a:pt x="2310" y="797"/>
                      </a:lnTo>
                      <a:cubicBezTo>
                        <a:pt x="2513" y="678"/>
                        <a:pt x="2584" y="416"/>
                        <a:pt x="2465" y="213"/>
                      </a:cubicBezTo>
                      <a:cubicBezTo>
                        <a:pt x="2393" y="78"/>
                        <a:pt x="2252" y="1"/>
                        <a:pt x="2105" y="1"/>
                      </a:cubicBezTo>
                      <a:close/>
                    </a:path>
                  </a:pathLst>
                </a:custGeom>
                <a:solidFill>
                  <a:srgbClr val="FCBD24"/>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2400">
                    <a:solidFill>
                      <a:schemeClr val="dk1"/>
                    </a:solidFill>
                    <a:latin typeface="Arial"/>
                    <a:ea typeface="Arial"/>
                    <a:cs typeface="Arial"/>
                    <a:sym typeface="Arial"/>
                  </a:endParaRPr>
                </a:p>
              </p:txBody>
            </p:sp>
            <p:sp>
              <p:nvSpPr>
                <p:cNvPr id="68" name="Google Shape;535;p10">
                  <a:extLst>
                    <a:ext uri="{FF2B5EF4-FFF2-40B4-BE49-F238E27FC236}">
                      <a16:creationId xmlns:a16="http://schemas.microsoft.com/office/drawing/2014/main" id="{840CEB96-F56A-195D-D4CB-028F0C51E8C3}"/>
                    </a:ext>
                  </a:extLst>
                </p:cNvPr>
                <p:cNvSpPr/>
                <p:nvPr/>
              </p:nvSpPr>
              <p:spPr>
                <a:xfrm>
                  <a:off x="5148255" y="3311639"/>
                  <a:ext cx="44624" cy="30779"/>
                </a:xfrm>
                <a:custGeom>
                  <a:avLst/>
                  <a:gdLst/>
                  <a:ahLst/>
                  <a:cxnLst/>
                  <a:rect l="l" t="t" r="r" b="b"/>
                  <a:pathLst>
                    <a:path w="2585" h="1783" extrusionOk="0">
                      <a:moveTo>
                        <a:pt x="491" y="0"/>
                      </a:moveTo>
                      <a:cubicBezTo>
                        <a:pt x="344" y="0"/>
                        <a:pt x="200" y="77"/>
                        <a:pt x="120" y="213"/>
                      </a:cubicBezTo>
                      <a:cubicBezTo>
                        <a:pt x="1" y="415"/>
                        <a:pt x="72" y="677"/>
                        <a:pt x="274" y="796"/>
                      </a:cubicBezTo>
                      <a:lnTo>
                        <a:pt x="1894" y="1725"/>
                      </a:lnTo>
                      <a:cubicBezTo>
                        <a:pt x="1960" y="1764"/>
                        <a:pt x="2034" y="1783"/>
                        <a:pt x="2106" y="1783"/>
                      </a:cubicBezTo>
                      <a:cubicBezTo>
                        <a:pt x="2253" y="1783"/>
                        <a:pt x="2397" y="1706"/>
                        <a:pt x="2477" y="1570"/>
                      </a:cubicBezTo>
                      <a:cubicBezTo>
                        <a:pt x="2584" y="1368"/>
                        <a:pt x="2525" y="1106"/>
                        <a:pt x="2322" y="999"/>
                      </a:cubicBezTo>
                      <a:lnTo>
                        <a:pt x="703" y="58"/>
                      </a:lnTo>
                      <a:cubicBezTo>
                        <a:pt x="636" y="19"/>
                        <a:pt x="563" y="0"/>
                        <a:pt x="491" y="0"/>
                      </a:cubicBezTo>
                      <a:close/>
                    </a:path>
                  </a:pathLst>
                </a:custGeom>
                <a:solidFill>
                  <a:srgbClr val="FCBD24"/>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2400">
                    <a:solidFill>
                      <a:schemeClr val="dk1"/>
                    </a:solidFill>
                    <a:latin typeface="Arial"/>
                    <a:ea typeface="Arial"/>
                    <a:cs typeface="Arial"/>
                    <a:sym typeface="Arial"/>
                  </a:endParaRPr>
                </a:p>
              </p:txBody>
            </p:sp>
            <p:sp>
              <p:nvSpPr>
                <p:cNvPr id="69" name="Google Shape;536;p10">
                  <a:extLst>
                    <a:ext uri="{FF2B5EF4-FFF2-40B4-BE49-F238E27FC236}">
                      <a16:creationId xmlns:a16="http://schemas.microsoft.com/office/drawing/2014/main" id="{4DBD303A-E6B7-0F95-E1D6-AA296901FEDE}"/>
                    </a:ext>
                  </a:extLst>
                </p:cNvPr>
                <p:cNvSpPr/>
                <p:nvPr/>
              </p:nvSpPr>
              <p:spPr>
                <a:xfrm>
                  <a:off x="5167366" y="3242550"/>
                  <a:ext cx="46885" cy="14604"/>
                </a:xfrm>
                <a:custGeom>
                  <a:avLst/>
                  <a:gdLst/>
                  <a:ahLst/>
                  <a:cxnLst/>
                  <a:rect l="l" t="t" r="r" b="b"/>
                  <a:pathLst>
                    <a:path w="2716" h="845" extrusionOk="0">
                      <a:moveTo>
                        <a:pt x="430" y="0"/>
                      </a:moveTo>
                      <a:cubicBezTo>
                        <a:pt x="191" y="0"/>
                        <a:pt x="1" y="191"/>
                        <a:pt x="1" y="417"/>
                      </a:cubicBezTo>
                      <a:cubicBezTo>
                        <a:pt x="1" y="655"/>
                        <a:pt x="191" y="846"/>
                        <a:pt x="430" y="846"/>
                      </a:cubicBezTo>
                      <a:lnTo>
                        <a:pt x="2299" y="846"/>
                      </a:lnTo>
                      <a:cubicBezTo>
                        <a:pt x="2525" y="846"/>
                        <a:pt x="2716" y="655"/>
                        <a:pt x="2716" y="417"/>
                      </a:cubicBezTo>
                      <a:cubicBezTo>
                        <a:pt x="2716" y="191"/>
                        <a:pt x="2525" y="0"/>
                        <a:pt x="2299" y="0"/>
                      </a:cubicBezTo>
                      <a:close/>
                    </a:path>
                  </a:pathLst>
                </a:custGeom>
                <a:solidFill>
                  <a:srgbClr val="FCBD24"/>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2400">
                    <a:solidFill>
                      <a:schemeClr val="dk1"/>
                    </a:solidFill>
                    <a:latin typeface="Arial"/>
                    <a:ea typeface="Arial"/>
                    <a:cs typeface="Arial"/>
                    <a:sym typeface="Arial"/>
                  </a:endParaRPr>
                </a:p>
              </p:txBody>
            </p:sp>
            <p:sp>
              <p:nvSpPr>
                <p:cNvPr id="70" name="Google Shape;537;p10">
                  <a:extLst>
                    <a:ext uri="{FF2B5EF4-FFF2-40B4-BE49-F238E27FC236}">
                      <a16:creationId xmlns:a16="http://schemas.microsoft.com/office/drawing/2014/main" id="{F7CEB9BB-970F-3E5E-4108-5BCB382F5B48}"/>
                    </a:ext>
                  </a:extLst>
                </p:cNvPr>
                <p:cNvSpPr/>
                <p:nvPr/>
              </p:nvSpPr>
              <p:spPr>
                <a:xfrm>
                  <a:off x="5147426" y="3157475"/>
                  <a:ext cx="44624" cy="30693"/>
                </a:xfrm>
                <a:custGeom>
                  <a:avLst/>
                  <a:gdLst/>
                  <a:ahLst/>
                  <a:cxnLst/>
                  <a:rect l="l" t="t" r="r" b="b"/>
                  <a:pathLst>
                    <a:path w="2585" h="1778" extrusionOk="0">
                      <a:moveTo>
                        <a:pt x="2103" y="1"/>
                      </a:moveTo>
                      <a:cubicBezTo>
                        <a:pt x="2033" y="1"/>
                        <a:pt x="1961" y="19"/>
                        <a:pt x="1894" y="59"/>
                      </a:cubicBezTo>
                      <a:lnTo>
                        <a:pt x="275" y="987"/>
                      </a:lnTo>
                      <a:cubicBezTo>
                        <a:pt x="72" y="1106"/>
                        <a:pt x="1" y="1368"/>
                        <a:pt x="120" y="1571"/>
                      </a:cubicBezTo>
                      <a:cubicBezTo>
                        <a:pt x="200" y="1706"/>
                        <a:pt x="339" y="1778"/>
                        <a:pt x="483" y="1778"/>
                      </a:cubicBezTo>
                      <a:cubicBezTo>
                        <a:pt x="553" y="1778"/>
                        <a:pt x="625" y="1761"/>
                        <a:pt x="692" y="1725"/>
                      </a:cubicBezTo>
                      <a:lnTo>
                        <a:pt x="2311" y="785"/>
                      </a:lnTo>
                      <a:cubicBezTo>
                        <a:pt x="2513" y="666"/>
                        <a:pt x="2585" y="416"/>
                        <a:pt x="2466" y="213"/>
                      </a:cubicBezTo>
                      <a:cubicBezTo>
                        <a:pt x="2386" y="78"/>
                        <a:pt x="2247" y="1"/>
                        <a:pt x="2103" y="1"/>
                      </a:cubicBezTo>
                      <a:close/>
                    </a:path>
                  </a:pathLst>
                </a:custGeom>
                <a:solidFill>
                  <a:srgbClr val="FCBD24"/>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2400">
                    <a:solidFill>
                      <a:schemeClr val="dk1"/>
                    </a:solidFill>
                    <a:latin typeface="Arial"/>
                    <a:ea typeface="Arial"/>
                    <a:cs typeface="Arial"/>
                    <a:sym typeface="Arial"/>
                  </a:endParaRPr>
                </a:p>
              </p:txBody>
            </p:sp>
            <p:sp>
              <p:nvSpPr>
                <p:cNvPr id="71" name="Google Shape;538;p10">
                  <a:extLst>
                    <a:ext uri="{FF2B5EF4-FFF2-40B4-BE49-F238E27FC236}">
                      <a16:creationId xmlns:a16="http://schemas.microsoft.com/office/drawing/2014/main" id="{8B5A71EB-2982-6B8D-FB42-A0448C38F5C4}"/>
                    </a:ext>
                  </a:extLst>
                </p:cNvPr>
                <p:cNvSpPr/>
                <p:nvPr/>
              </p:nvSpPr>
              <p:spPr>
                <a:xfrm>
                  <a:off x="5096465" y="3095412"/>
                  <a:ext cx="32902" cy="42500"/>
                </a:xfrm>
                <a:custGeom>
                  <a:avLst/>
                  <a:gdLst/>
                  <a:ahLst/>
                  <a:cxnLst/>
                  <a:rect l="l" t="t" r="r" b="b"/>
                  <a:pathLst>
                    <a:path w="1906" h="2462" extrusionOk="0">
                      <a:moveTo>
                        <a:pt x="1419" y="0"/>
                      </a:moveTo>
                      <a:cubicBezTo>
                        <a:pt x="1272" y="0"/>
                        <a:pt x="1128" y="77"/>
                        <a:pt x="1048" y="213"/>
                      </a:cubicBezTo>
                      <a:lnTo>
                        <a:pt x="119" y="1832"/>
                      </a:lnTo>
                      <a:cubicBezTo>
                        <a:pt x="0" y="2034"/>
                        <a:pt x="72" y="2284"/>
                        <a:pt x="274" y="2403"/>
                      </a:cubicBezTo>
                      <a:cubicBezTo>
                        <a:pt x="341" y="2443"/>
                        <a:pt x="414" y="2461"/>
                        <a:pt x="486" y="2461"/>
                      </a:cubicBezTo>
                      <a:cubicBezTo>
                        <a:pt x="634" y="2461"/>
                        <a:pt x="778" y="2384"/>
                        <a:pt x="857" y="2249"/>
                      </a:cubicBezTo>
                      <a:lnTo>
                        <a:pt x="1786" y="629"/>
                      </a:lnTo>
                      <a:cubicBezTo>
                        <a:pt x="1905" y="427"/>
                        <a:pt x="1834" y="177"/>
                        <a:pt x="1631" y="58"/>
                      </a:cubicBezTo>
                      <a:cubicBezTo>
                        <a:pt x="1565" y="19"/>
                        <a:pt x="1492" y="0"/>
                        <a:pt x="1419" y="0"/>
                      </a:cubicBezTo>
                      <a:close/>
                    </a:path>
                  </a:pathLst>
                </a:custGeom>
                <a:solidFill>
                  <a:srgbClr val="FCBD24"/>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2400">
                    <a:solidFill>
                      <a:schemeClr val="dk1"/>
                    </a:solidFill>
                    <a:latin typeface="Arial"/>
                    <a:ea typeface="Arial"/>
                    <a:cs typeface="Arial"/>
                    <a:sym typeface="Arial"/>
                  </a:endParaRPr>
                </a:p>
              </p:txBody>
            </p:sp>
          </p:grpSp>
          <p:grpSp>
            <p:nvGrpSpPr>
              <p:cNvPr id="40" name="Google Shape;539;p10">
                <a:extLst>
                  <a:ext uri="{FF2B5EF4-FFF2-40B4-BE49-F238E27FC236}">
                    <a16:creationId xmlns:a16="http://schemas.microsoft.com/office/drawing/2014/main" id="{2F74FAAB-417E-EB53-6380-451CB751FCE4}"/>
                  </a:ext>
                </a:extLst>
              </p:cNvPr>
              <p:cNvGrpSpPr/>
              <p:nvPr/>
            </p:nvGrpSpPr>
            <p:grpSpPr>
              <a:xfrm>
                <a:off x="5314538" y="2951176"/>
                <a:ext cx="1499581" cy="1442921"/>
                <a:chOff x="3985903" y="2213381"/>
                <a:chExt cx="1124686" cy="1082191"/>
              </a:xfrm>
            </p:grpSpPr>
            <p:sp>
              <p:nvSpPr>
                <p:cNvPr id="48" name="Google Shape;540;p10">
                  <a:extLst>
                    <a:ext uri="{FF2B5EF4-FFF2-40B4-BE49-F238E27FC236}">
                      <a16:creationId xmlns:a16="http://schemas.microsoft.com/office/drawing/2014/main" id="{7493D733-7C04-B6E7-3BFD-7A98CE5B2D7C}"/>
                    </a:ext>
                  </a:extLst>
                </p:cNvPr>
                <p:cNvSpPr/>
                <p:nvPr/>
              </p:nvSpPr>
              <p:spPr>
                <a:xfrm>
                  <a:off x="3987353" y="2214624"/>
                  <a:ext cx="1123236" cy="1079614"/>
                </a:xfrm>
                <a:custGeom>
                  <a:avLst/>
                  <a:gdLst/>
                  <a:ahLst/>
                  <a:cxnLst/>
                  <a:rect l="l" t="t" r="r" b="b"/>
                  <a:pathLst>
                    <a:path w="65068" h="62541" extrusionOk="0">
                      <a:moveTo>
                        <a:pt x="32529" y="0"/>
                      </a:moveTo>
                      <a:cubicBezTo>
                        <a:pt x="29212" y="0"/>
                        <a:pt x="25896" y="1262"/>
                        <a:pt x="23372" y="3786"/>
                      </a:cubicBezTo>
                      <a:lnTo>
                        <a:pt x="5048" y="22110"/>
                      </a:lnTo>
                      <a:cubicBezTo>
                        <a:pt x="0" y="27158"/>
                        <a:pt x="0" y="35374"/>
                        <a:pt x="5048" y="40434"/>
                      </a:cubicBezTo>
                      <a:lnTo>
                        <a:pt x="23372" y="58746"/>
                      </a:lnTo>
                      <a:cubicBezTo>
                        <a:pt x="25896" y="61276"/>
                        <a:pt x="29212" y="62541"/>
                        <a:pt x="32528" y="62541"/>
                      </a:cubicBezTo>
                      <a:cubicBezTo>
                        <a:pt x="35844" y="62541"/>
                        <a:pt x="39160" y="61276"/>
                        <a:pt x="41684" y="58746"/>
                      </a:cubicBezTo>
                      <a:cubicBezTo>
                        <a:pt x="46744" y="53697"/>
                        <a:pt x="54959" y="45482"/>
                        <a:pt x="60008" y="40422"/>
                      </a:cubicBezTo>
                      <a:cubicBezTo>
                        <a:pt x="65068" y="35374"/>
                        <a:pt x="65068" y="27158"/>
                        <a:pt x="60008" y="22110"/>
                      </a:cubicBezTo>
                      <a:cubicBezTo>
                        <a:pt x="54959" y="17062"/>
                        <a:pt x="46744" y="8835"/>
                        <a:pt x="41696" y="3786"/>
                      </a:cubicBezTo>
                      <a:cubicBezTo>
                        <a:pt x="39166" y="1262"/>
                        <a:pt x="35847" y="0"/>
                        <a:pt x="32529" y="0"/>
                      </a:cubicBez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2400" dirty="0">
                    <a:solidFill>
                      <a:schemeClr val="dk1"/>
                    </a:solidFill>
                    <a:latin typeface="Arial"/>
                    <a:ea typeface="Arial"/>
                    <a:cs typeface="Arial"/>
                    <a:sym typeface="Arial"/>
                  </a:endParaRPr>
                </a:p>
              </p:txBody>
            </p:sp>
            <p:grpSp>
              <p:nvGrpSpPr>
                <p:cNvPr id="49" name="Google Shape;541;p10">
                  <a:extLst>
                    <a:ext uri="{FF2B5EF4-FFF2-40B4-BE49-F238E27FC236}">
                      <a16:creationId xmlns:a16="http://schemas.microsoft.com/office/drawing/2014/main" id="{C8737600-55A2-2A0F-9F05-4BBDD7BF8BC1}"/>
                    </a:ext>
                  </a:extLst>
                </p:cNvPr>
                <p:cNvGrpSpPr/>
                <p:nvPr/>
              </p:nvGrpSpPr>
              <p:grpSpPr>
                <a:xfrm>
                  <a:off x="4380547" y="2919635"/>
                  <a:ext cx="636781" cy="375937"/>
                  <a:chOff x="4380547" y="2919635"/>
                  <a:chExt cx="636781" cy="375937"/>
                </a:xfrm>
              </p:grpSpPr>
              <p:sp>
                <p:nvSpPr>
                  <p:cNvPr id="59" name="Google Shape;542;p10">
                    <a:extLst>
                      <a:ext uri="{FF2B5EF4-FFF2-40B4-BE49-F238E27FC236}">
                        <a16:creationId xmlns:a16="http://schemas.microsoft.com/office/drawing/2014/main" id="{565D34DA-BF69-C1F6-4872-76A314F67879}"/>
                      </a:ext>
                    </a:extLst>
                  </p:cNvPr>
                  <p:cNvSpPr/>
                  <p:nvPr/>
                </p:nvSpPr>
                <p:spPr>
                  <a:xfrm>
                    <a:off x="4380547" y="3114281"/>
                    <a:ext cx="336481" cy="181291"/>
                  </a:xfrm>
                  <a:custGeom>
                    <a:avLst/>
                    <a:gdLst/>
                    <a:ahLst/>
                    <a:cxnLst/>
                    <a:rect l="l" t="t" r="r" b="b"/>
                    <a:pathLst>
                      <a:path w="19492" h="10502" extrusionOk="0">
                        <a:moveTo>
                          <a:pt x="1" y="1"/>
                        </a:moveTo>
                        <a:lnTo>
                          <a:pt x="1" y="6097"/>
                        </a:lnTo>
                        <a:lnTo>
                          <a:pt x="13" y="6121"/>
                        </a:lnTo>
                        <a:cubicBezTo>
                          <a:pt x="156" y="6287"/>
                          <a:pt x="322" y="6466"/>
                          <a:pt x="537" y="6692"/>
                        </a:cubicBezTo>
                        <a:cubicBezTo>
                          <a:pt x="3001" y="9145"/>
                          <a:pt x="6263" y="10502"/>
                          <a:pt x="9752" y="10502"/>
                        </a:cubicBezTo>
                        <a:cubicBezTo>
                          <a:pt x="13241" y="10502"/>
                          <a:pt x="16503" y="9145"/>
                          <a:pt x="18956" y="6692"/>
                        </a:cubicBezTo>
                        <a:lnTo>
                          <a:pt x="19491" y="6144"/>
                        </a:lnTo>
                        <a:lnTo>
                          <a:pt x="19491" y="1"/>
                        </a:lnTo>
                        <a:lnTo>
                          <a:pt x="18658" y="846"/>
                        </a:lnTo>
                        <a:cubicBezTo>
                          <a:pt x="18205" y="1299"/>
                          <a:pt x="17777" y="1727"/>
                          <a:pt x="17372" y="2132"/>
                        </a:cubicBezTo>
                        <a:cubicBezTo>
                          <a:pt x="15336" y="4168"/>
                          <a:pt x="12633" y="5287"/>
                          <a:pt x="9752" y="5287"/>
                        </a:cubicBezTo>
                        <a:cubicBezTo>
                          <a:pt x="6871" y="5287"/>
                          <a:pt x="4156" y="4168"/>
                          <a:pt x="2132" y="2132"/>
                        </a:cubicBezTo>
                        <a:lnTo>
                          <a:pt x="1" y="1"/>
                        </a:lnTo>
                        <a:close/>
                      </a:path>
                    </a:pathLst>
                  </a:custGeom>
                  <a:solidFill>
                    <a:srgbClr val="FCBD24"/>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2400">
                      <a:solidFill>
                        <a:schemeClr val="dk1"/>
                      </a:solidFill>
                      <a:latin typeface="Arial"/>
                      <a:ea typeface="Arial"/>
                      <a:cs typeface="Arial"/>
                      <a:sym typeface="Arial"/>
                    </a:endParaRPr>
                  </a:p>
                </p:txBody>
              </p:sp>
              <p:sp>
                <p:nvSpPr>
                  <p:cNvPr id="60" name="Google Shape;543;p10">
                    <a:extLst>
                      <a:ext uri="{FF2B5EF4-FFF2-40B4-BE49-F238E27FC236}">
                        <a16:creationId xmlns:a16="http://schemas.microsoft.com/office/drawing/2014/main" id="{66795B23-4525-2FCC-6ADA-07AAFB23F913}"/>
                      </a:ext>
                    </a:extLst>
                  </p:cNvPr>
                  <p:cNvSpPr/>
                  <p:nvPr/>
                </p:nvSpPr>
                <p:spPr>
                  <a:xfrm>
                    <a:off x="4714354" y="2919635"/>
                    <a:ext cx="302974" cy="303181"/>
                  </a:xfrm>
                  <a:custGeom>
                    <a:avLst/>
                    <a:gdLst/>
                    <a:ahLst/>
                    <a:cxnLst/>
                    <a:rect l="l" t="t" r="r" b="b"/>
                    <a:pathLst>
                      <a:path w="17551" h="17563" extrusionOk="0">
                        <a:moveTo>
                          <a:pt x="1" y="1"/>
                        </a:moveTo>
                        <a:lnTo>
                          <a:pt x="1" y="17562"/>
                        </a:lnTo>
                        <a:lnTo>
                          <a:pt x="17550" y="1"/>
                        </a:lnTo>
                        <a:close/>
                      </a:path>
                    </a:pathLst>
                  </a:custGeom>
                  <a:solidFill>
                    <a:srgbClr val="FCBD24"/>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2400">
                      <a:solidFill>
                        <a:schemeClr val="dk1"/>
                      </a:solidFill>
                      <a:latin typeface="Arial"/>
                      <a:ea typeface="Arial"/>
                      <a:cs typeface="Arial"/>
                      <a:sym typeface="Arial"/>
                    </a:endParaRPr>
                  </a:p>
                </p:txBody>
              </p:sp>
            </p:grpSp>
            <p:grpSp>
              <p:nvGrpSpPr>
                <p:cNvPr id="50" name="Google Shape;544;p10">
                  <a:extLst>
                    <a:ext uri="{FF2B5EF4-FFF2-40B4-BE49-F238E27FC236}">
                      <a16:creationId xmlns:a16="http://schemas.microsoft.com/office/drawing/2014/main" id="{A0914CC8-1D4B-91F3-50D0-18B743922E23}"/>
                    </a:ext>
                  </a:extLst>
                </p:cNvPr>
                <p:cNvGrpSpPr/>
                <p:nvPr/>
              </p:nvGrpSpPr>
              <p:grpSpPr>
                <a:xfrm>
                  <a:off x="4714354" y="2285940"/>
                  <a:ext cx="375747" cy="636160"/>
                  <a:chOff x="4714354" y="2285940"/>
                  <a:chExt cx="375747" cy="636160"/>
                </a:xfrm>
              </p:grpSpPr>
              <p:sp>
                <p:nvSpPr>
                  <p:cNvPr id="57" name="Google Shape;545;p10">
                    <a:extLst>
                      <a:ext uri="{FF2B5EF4-FFF2-40B4-BE49-F238E27FC236}">
                        <a16:creationId xmlns:a16="http://schemas.microsoft.com/office/drawing/2014/main" id="{43654DF9-D387-D75B-91A6-74B7E9EB488C}"/>
                      </a:ext>
                    </a:extLst>
                  </p:cNvPr>
                  <p:cNvSpPr/>
                  <p:nvPr/>
                </p:nvSpPr>
                <p:spPr>
                  <a:xfrm>
                    <a:off x="4908793" y="2585619"/>
                    <a:ext cx="181308" cy="336481"/>
                  </a:xfrm>
                  <a:custGeom>
                    <a:avLst/>
                    <a:gdLst/>
                    <a:ahLst/>
                    <a:cxnLst/>
                    <a:rect l="l" t="t" r="r" b="b"/>
                    <a:pathLst>
                      <a:path w="10503" h="19492" extrusionOk="0">
                        <a:moveTo>
                          <a:pt x="13" y="1"/>
                        </a:moveTo>
                        <a:lnTo>
                          <a:pt x="2132" y="2144"/>
                        </a:lnTo>
                        <a:cubicBezTo>
                          <a:pt x="6347" y="6347"/>
                          <a:pt x="6347" y="13169"/>
                          <a:pt x="2132" y="17372"/>
                        </a:cubicBezTo>
                        <a:lnTo>
                          <a:pt x="1" y="19491"/>
                        </a:lnTo>
                        <a:lnTo>
                          <a:pt x="6156" y="19491"/>
                        </a:lnTo>
                        <a:lnTo>
                          <a:pt x="6156" y="19456"/>
                        </a:lnTo>
                        <a:lnTo>
                          <a:pt x="6650" y="18904"/>
                        </a:lnTo>
                        <a:lnTo>
                          <a:pt x="6650" y="18904"/>
                        </a:lnTo>
                        <a:lnTo>
                          <a:pt x="6692" y="18968"/>
                        </a:lnTo>
                        <a:cubicBezTo>
                          <a:pt x="9157" y="16515"/>
                          <a:pt x="10502" y="13264"/>
                          <a:pt x="10502" y="9776"/>
                        </a:cubicBezTo>
                        <a:cubicBezTo>
                          <a:pt x="10502" y="6299"/>
                          <a:pt x="9145" y="3013"/>
                          <a:pt x="6692" y="549"/>
                        </a:cubicBezTo>
                        <a:lnTo>
                          <a:pt x="6144" y="1"/>
                        </a:lnTo>
                        <a:close/>
                      </a:path>
                    </a:pathLst>
                  </a:custGeom>
                  <a:solidFill>
                    <a:srgbClr val="5EB2FC"/>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2400">
                      <a:solidFill>
                        <a:schemeClr val="dk1"/>
                      </a:solidFill>
                      <a:latin typeface="Arial"/>
                      <a:ea typeface="Arial"/>
                      <a:cs typeface="Arial"/>
                      <a:sym typeface="Arial"/>
                    </a:endParaRPr>
                  </a:p>
                </p:txBody>
              </p:sp>
              <p:sp>
                <p:nvSpPr>
                  <p:cNvPr id="58" name="Google Shape;546;p10">
                    <a:extLst>
                      <a:ext uri="{FF2B5EF4-FFF2-40B4-BE49-F238E27FC236}">
                        <a16:creationId xmlns:a16="http://schemas.microsoft.com/office/drawing/2014/main" id="{764608D4-E470-55E7-E9C7-32067AA0578C}"/>
                      </a:ext>
                    </a:extLst>
                  </p:cNvPr>
                  <p:cNvSpPr/>
                  <p:nvPr/>
                </p:nvSpPr>
                <p:spPr>
                  <a:xfrm>
                    <a:off x="4714354" y="2285940"/>
                    <a:ext cx="303181" cy="302146"/>
                  </a:xfrm>
                  <a:custGeom>
                    <a:avLst/>
                    <a:gdLst/>
                    <a:ahLst/>
                    <a:cxnLst/>
                    <a:rect l="l" t="t" r="r" b="b"/>
                    <a:pathLst>
                      <a:path w="17563" h="17503" extrusionOk="0">
                        <a:moveTo>
                          <a:pt x="1" y="1"/>
                        </a:moveTo>
                        <a:lnTo>
                          <a:pt x="1" y="17503"/>
                        </a:lnTo>
                        <a:lnTo>
                          <a:pt x="17562" y="17503"/>
                        </a:lnTo>
                        <a:lnTo>
                          <a:pt x="17146" y="17098"/>
                        </a:lnTo>
                        <a:cubicBezTo>
                          <a:pt x="12240" y="12193"/>
                          <a:pt x="4954" y="4930"/>
                          <a:pt x="143" y="120"/>
                        </a:cubicBezTo>
                        <a:lnTo>
                          <a:pt x="1" y="1"/>
                        </a:lnTo>
                        <a:close/>
                      </a:path>
                    </a:pathLst>
                  </a:custGeom>
                  <a:solidFill>
                    <a:srgbClr val="5EB2FC"/>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2400">
                      <a:solidFill>
                        <a:schemeClr val="dk1"/>
                      </a:solidFill>
                      <a:latin typeface="Arial"/>
                      <a:ea typeface="Arial"/>
                      <a:cs typeface="Arial"/>
                      <a:sym typeface="Arial"/>
                    </a:endParaRPr>
                  </a:p>
                </p:txBody>
              </p:sp>
            </p:grpSp>
            <p:grpSp>
              <p:nvGrpSpPr>
                <p:cNvPr id="51" name="Google Shape;547;p10">
                  <a:extLst>
                    <a:ext uri="{FF2B5EF4-FFF2-40B4-BE49-F238E27FC236}">
                      <a16:creationId xmlns:a16="http://schemas.microsoft.com/office/drawing/2014/main" id="{2E1A007F-AB6D-77A2-DDC7-4BF877468BAF}"/>
                    </a:ext>
                  </a:extLst>
                </p:cNvPr>
                <p:cNvGrpSpPr/>
                <p:nvPr/>
              </p:nvGrpSpPr>
              <p:grpSpPr>
                <a:xfrm>
                  <a:off x="3985903" y="2585619"/>
                  <a:ext cx="397112" cy="637197"/>
                  <a:chOff x="3985903" y="2585619"/>
                  <a:chExt cx="397112" cy="637197"/>
                </a:xfrm>
              </p:grpSpPr>
              <p:sp>
                <p:nvSpPr>
                  <p:cNvPr id="55" name="Google Shape;548;p10">
                    <a:extLst>
                      <a:ext uri="{FF2B5EF4-FFF2-40B4-BE49-F238E27FC236}">
                        <a16:creationId xmlns:a16="http://schemas.microsoft.com/office/drawing/2014/main" id="{4714B3B1-B326-B7D6-A1D3-C75129717DC2}"/>
                      </a:ext>
                    </a:extLst>
                  </p:cNvPr>
                  <p:cNvSpPr/>
                  <p:nvPr/>
                </p:nvSpPr>
                <p:spPr>
                  <a:xfrm>
                    <a:off x="3985903" y="2585619"/>
                    <a:ext cx="203093" cy="336481"/>
                  </a:xfrm>
                  <a:custGeom>
                    <a:avLst/>
                    <a:gdLst/>
                    <a:ahLst/>
                    <a:cxnLst/>
                    <a:rect l="l" t="t" r="r" b="b"/>
                    <a:pathLst>
                      <a:path w="11765" h="19492" extrusionOk="0">
                        <a:moveTo>
                          <a:pt x="5621" y="1"/>
                        </a:moveTo>
                        <a:lnTo>
                          <a:pt x="5085" y="549"/>
                        </a:lnTo>
                        <a:cubicBezTo>
                          <a:pt x="1" y="5633"/>
                          <a:pt x="1" y="13884"/>
                          <a:pt x="5085" y="18968"/>
                        </a:cubicBezTo>
                        <a:lnTo>
                          <a:pt x="5621" y="19491"/>
                        </a:lnTo>
                        <a:lnTo>
                          <a:pt x="11764" y="19491"/>
                        </a:lnTo>
                        <a:lnTo>
                          <a:pt x="9633" y="17384"/>
                        </a:lnTo>
                        <a:cubicBezTo>
                          <a:pt x="7597" y="15348"/>
                          <a:pt x="6478" y="12657"/>
                          <a:pt x="6478" y="9776"/>
                        </a:cubicBezTo>
                        <a:cubicBezTo>
                          <a:pt x="6478" y="6895"/>
                          <a:pt x="7597" y="4168"/>
                          <a:pt x="9633" y="2144"/>
                        </a:cubicBezTo>
                        <a:lnTo>
                          <a:pt x="11764" y="1"/>
                        </a:lnTo>
                        <a:close/>
                      </a:path>
                    </a:pathLst>
                  </a:custGeom>
                  <a:solidFill>
                    <a:srgbClr val="4949E7"/>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2400">
                      <a:solidFill>
                        <a:schemeClr val="dk1"/>
                      </a:solidFill>
                      <a:latin typeface="Arial"/>
                      <a:ea typeface="Arial"/>
                      <a:cs typeface="Arial"/>
                      <a:sym typeface="Arial"/>
                    </a:endParaRPr>
                  </a:p>
                </p:txBody>
              </p:sp>
              <p:sp>
                <p:nvSpPr>
                  <p:cNvPr id="56" name="Google Shape;549;p10">
                    <a:extLst>
                      <a:ext uri="{FF2B5EF4-FFF2-40B4-BE49-F238E27FC236}">
                        <a16:creationId xmlns:a16="http://schemas.microsoft.com/office/drawing/2014/main" id="{E0EAA080-D8F7-0666-C189-2FA0CCA73C6E}"/>
                      </a:ext>
                    </a:extLst>
                  </p:cNvPr>
                  <p:cNvSpPr/>
                  <p:nvPr/>
                </p:nvSpPr>
                <p:spPr>
                  <a:xfrm>
                    <a:off x="4080455" y="2919635"/>
                    <a:ext cx="302560" cy="303181"/>
                  </a:xfrm>
                  <a:custGeom>
                    <a:avLst/>
                    <a:gdLst/>
                    <a:ahLst/>
                    <a:cxnLst/>
                    <a:rect l="l" t="t" r="r" b="b"/>
                    <a:pathLst>
                      <a:path w="17527" h="17563" extrusionOk="0">
                        <a:moveTo>
                          <a:pt x="1" y="1"/>
                        </a:moveTo>
                        <a:lnTo>
                          <a:pt x="120" y="143"/>
                        </a:lnTo>
                        <a:cubicBezTo>
                          <a:pt x="5025" y="5049"/>
                          <a:pt x="12502" y="12526"/>
                          <a:pt x="17396" y="17431"/>
                        </a:cubicBezTo>
                        <a:lnTo>
                          <a:pt x="17527" y="17562"/>
                        </a:lnTo>
                        <a:lnTo>
                          <a:pt x="17527" y="1"/>
                        </a:lnTo>
                        <a:close/>
                      </a:path>
                    </a:pathLst>
                  </a:custGeom>
                  <a:solidFill>
                    <a:srgbClr val="4949E7"/>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2400" dirty="0">
                      <a:solidFill>
                        <a:schemeClr val="dk1"/>
                      </a:solidFill>
                      <a:latin typeface="Arial"/>
                      <a:ea typeface="Arial"/>
                      <a:cs typeface="Arial"/>
                      <a:sym typeface="Arial"/>
                    </a:endParaRPr>
                  </a:p>
                </p:txBody>
              </p:sp>
            </p:grpSp>
            <p:grpSp>
              <p:nvGrpSpPr>
                <p:cNvPr id="52" name="Google Shape;550;p10">
                  <a:extLst>
                    <a:ext uri="{FF2B5EF4-FFF2-40B4-BE49-F238E27FC236}">
                      <a16:creationId xmlns:a16="http://schemas.microsoft.com/office/drawing/2014/main" id="{4C9F4506-E34B-F5C4-3A1F-3428E6298776}"/>
                    </a:ext>
                  </a:extLst>
                </p:cNvPr>
                <p:cNvGrpSpPr/>
                <p:nvPr/>
              </p:nvGrpSpPr>
              <p:grpSpPr>
                <a:xfrm>
                  <a:off x="4080455" y="2213381"/>
                  <a:ext cx="636573" cy="374705"/>
                  <a:chOff x="4080455" y="2213381"/>
                  <a:chExt cx="636573" cy="374705"/>
                </a:xfrm>
              </p:grpSpPr>
              <p:sp>
                <p:nvSpPr>
                  <p:cNvPr id="53" name="Google Shape;551;p10">
                    <a:extLst>
                      <a:ext uri="{FF2B5EF4-FFF2-40B4-BE49-F238E27FC236}">
                        <a16:creationId xmlns:a16="http://schemas.microsoft.com/office/drawing/2014/main" id="{1901B4EC-FAE6-1C5A-771A-CFA363C449BF}"/>
                      </a:ext>
                    </a:extLst>
                  </p:cNvPr>
                  <p:cNvSpPr/>
                  <p:nvPr/>
                </p:nvSpPr>
                <p:spPr>
                  <a:xfrm>
                    <a:off x="4380340" y="2213381"/>
                    <a:ext cx="336688" cy="181101"/>
                  </a:xfrm>
                  <a:custGeom>
                    <a:avLst/>
                    <a:gdLst/>
                    <a:ahLst/>
                    <a:cxnLst/>
                    <a:rect l="l" t="t" r="r" b="b"/>
                    <a:pathLst>
                      <a:path w="19504" h="10491" extrusionOk="0">
                        <a:moveTo>
                          <a:pt x="9764" y="1"/>
                        </a:moveTo>
                        <a:cubicBezTo>
                          <a:pt x="6287" y="1"/>
                          <a:pt x="3013" y="1358"/>
                          <a:pt x="549" y="3811"/>
                        </a:cubicBezTo>
                        <a:lnTo>
                          <a:pt x="1" y="4358"/>
                        </a:lnTo>
                        <a:lnTo>
                          <a:pt x="1" y="10490"/>
                        </a:lnTo>
                        <a:lnTo>
                          <a:pt x="2144" y="8359"/>
                        </a:lnTo>
                        <a:cubicBezTo>
                          <a:pt x="4180" y="6323"/>
                          <a:pt x="6883" y="5204"/>
                          <a:pt x="9764" y="5204"/>
                        </a:cubicBezTo>
                        <a:cubicBezTo>
                          <a:pt x="12645" y="5204"/>
                          <a:pt x="15348" y="6323"/>
                          <a:pt x="17384" y="8359"/>
                        </a:cubicBezTo>
                        <a:lnTo>
                          <a:pt x="19503" y="10490"/>
                        </a:lnTo>
                        <a:lnTo>
                          <a:pt x="19503" y="4442"/>
                        </a:lnTo>
                        <a:lnTo>
                          <a:pt x="19444" y="4442"/>
                        </a:lnTo>
                        <a:lnTo>
                          <a:pt x="18932" y="3894"/>
                        </a:lnTo>
                        <a:lnTo>
                          <a:pt x="18979" y="3823"/>
                        </a:lnTo>
                        <a:cubicBezTo>
                          <a:pt x="16527" y="1370"/>
                          <a:pt x="13253" y="1"/>
                          <a:pt x="9764" y="1"/>
                        </a:cubicBezTo>
                        <a:close/>
                      </a:path>
                    </a:pathLst>
                  </a:custGeom>
                  <a:solidFill>
                    <a:srgbClr val="EC3A3B"/>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2400">
                      <a:solidFill>
                        <a:schemeClr val="dk1"/>
                      </a:solidFill>
                      <a:latin typeface="Arial"/>
                      <a:ea typeface="Arial"/>
                      <a:cs typeface="Arial"/>
                      <a:sym typeface="Arial"/>
                    </a:endParaRPr>
                  </a:p>
                </p:txBody>
              </p:sp>
              <p:sp>
                <p:nvSpPr>
                  <p:cNvPr id="54" name="Google Shape;552;p10">
                    <a:extLst>
                      <a:ext uri="{FF2B5EF4-FFF2-40B4-BE49-F238E27FC236}">
                        <a16:creationId xmlns:a16="http://schemas.microsoft.com/office/drawing/2014/main" id="{422B5657-B4E5-3A4C-0D4D-41438B07851B}"/>
                      </a:ext>
                    </a:extLst>
                  </p:cNvPr>
                  <p:cNvSpPr/>
                  <p:nvPr/>
                </p:nvSpPr>
                <p:spPr>
                  <a:xfrm>
                    <a:off x="4080455" y="2285940"/>
                    <a:ext cx="302560" cy="302146"/>
                  </a:xfrm>
                  <a:custGeom>
                    <a:avLst/>
                    <a:gdLst/>
                    <a:ahLst/>
                    <a:cxnLst/>
                    <a:rect l="l" t="t" r="r" b="b"/>
                    <a:pathLst>
                      <a:path w="17527" h="17503" extrusionOk="0">
                        <a:moveTo>
                          <a:pt x="17527" y="1"/>
                        </a:moveTo>
                        <a:lnTo>
                          <a:pt x="1" y="17503"/>
                        </a:lnTo>
                        <a:lnTo>
                          <a:pt x="17527" y="17503"/>
                        </a:lnTo>
                        <a:lnTo>
                          <a:pt x="17527" y="1"/>
                        </a:lnTo>
                        <a:close/>
                      </a:path>
                    </a:pathLst>
                  </a:custGeom>
                  <a:solidFill>
                    <a:srgbClr val="EC3A3B"/>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2400">
                      <a:solidFill>
                        <a:schemeClr val="dk1"/>
                      </a:solidFill>
                      <a:latin typeface="Arial"/>
                      <a:ea typeface="Arial"/>
                      <a:cs typeface="Arial"/>
                      <a:sym typeface="Arial"/>
                    </a:endParaRPr>
                  </a:p>
                </p:txBody>
              </p:sp>
            </p:grpSp>
          </p:grpSp>
          <p:grpSp>
            <p:nvGrpSpPr>
              <p:cNvPr id="41" name="Google Shape;553;p10">
                <a:extLst>
                  <a:ext uri="{FF2B5EF4-FFF2-40B4-BE49-F238E27FC236}">
                    <a16:creationId xmlns:a16="http://schemas.microsoft.com/office/drawing/2014/main" id="{4422193F-8695-9DF7-2151-0F614CDF820F}"/>
                  </a:ext>
                </a:extLst>
              </p:cNvPr>
              <p:cNvGrpSpPr/>
              <p:nvPr/>
            </p:nvGrpSpPr>
            <p:grpSpPr>
              <a:xfrm>
                <a:off x="5909378" y="3494930"/>
                <a:ext cx="311836" cy="355292"/>
                <a:chOff x="4645650" y="3962900"/>
                <a:chExt cx="259950" cy="296175"/>
              </a:xfrm>
            </p:grpSpPr>
            <p:sp>
              <p:nvSpPr>
                <p:cNvPr id="42" name="Google Shape;554;p10">
                  <a:extLst>
                    <a:ext uri="{FF2B5EF4-FFF2-40B4-BE49-F238E27FC236}">
                      <a16:creationId xmlns:a16="http://schemas.microsoft.com/office/drawing/2014/main" id="{63F5C62C-E260-F4D8-2602-D5E1CE3E2CA1}"/>
                    </a:ext>
                  </a:extLst>
                </p:cNvPr>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accent3"/>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2400">
                    <a:solidFill>
                      <a:schemeClr val="dk1"/>
                    </a:solidFill>
                    <a:latin typeface="Arial"/>
                    <a:ea typeface="Arial"/>
                    <a:cs typeface="Arial"/>
                    <a:sym typeface="Arial"/>
                  </a:endParaRPr>
                </a:p>
              </p:txBody>
            </p:sp>
            <p:sp>
              <p:nvSpPr>
                <p:cNvPr id="43" name="Google Shape;555;p10">
                  <a:extLst>
                    <a:ext uri="{FF2B5EF4-FFF2-40B4-BE49-F238E27FC236}">
                      <a16:creationId xmlns:a16="http://schemas.microsoft.com/office/drawing/2014/main" id="{719CFC7C-80C8-0DDD-FEB4-4F08298469EA}"/>
                    </a:ext>
                  </a:extLst>
                </p:cNvPr>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accent3"/>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2400">
                    <a:solidFill>
                      <a:schemeClr val="dk1"/>
                    </a:solidFill>
                    <a:latin typeface="Arial"/>
                    <a:ea typeface="Arial"/>
                    <a:cs typeface="Arial"/>
                    <a:sym typeface="Arial"/>
                  </a:endParaRPr>
                </a:p>
              </p:txBody>
            </p:sp>
            <p:sp>
              <p:nvSpPr>
                <p:cNvPr id="44" name="Google Shape;556;p10">
                  <a:extLst>
                    <a:ext uri="{FF2B5EF4-FFF2-40B4-BE49-F238E27FC236}">
                      <a16:creationId xmlns:a16="http://schemas.microsoft.com/office/drawing/2014/main" id="{ABF38D15-F25C-0F53-69B7-273756145EDB}"/>
                    </a:ext>
                  </a:extLst>
                </p:cNvPr>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accent3"/>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2400">
                    <a:solidFill>
                      <a:schemeClr val="dk1"/>
                    </a:solidFill>
                    <a:latin typeface="Arial"/>
                    <a:ea typeface="Arial"/>
                    <a:cs typeface="Arial"/>
                    <a:sym typeface="Arial"/>
                  </a:endParaRPr>
                </a:p>
              </p:txBody>
            </p:sp>
            <p:sp>
              <p:nvSpPr>
                <p:cNvPr id="45" name="Google Shape;557;p10">
                  <a:extLst>
                    <a:ext uri="{FF2B5EF4-FFF2-40B4-BE49-F238E27FC236}">
                      <a16:creationId xmlns:a16="http://schemas.microsoft.com/office/drawing/2014/main" id="{1C2B35FF-A264-61E9-7CEF-F2843703CFD6}"/>
                    </a:ext>
                  </a:extLst>
                </p:cNvPr>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accent3"/>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2400">
                    <a:solidFill>
                      <a:schemeClr val="dk1"/>
                    </a:solidFill>
                    <a:latin typeface="Arial"/>
                    <a:ea typeface="Arial"/>
                    <a:cs typeface="Arial"/>
                    <a:sym typeface="Arial"/>
                  </a:endParaRPr>
                </a:p>
              </p:txBody>
            </p:sp>
            <p:sp>
              <p:nvSpPr>
                <p:cNvPr id="46" name="Google Shape;558;p10">
                  <a:extLst>
                    <a:ext uri="{FF2B5EF4-FFF2-40B4-BE49-F238E27FC236}">
                      <a16:creationId xmlns:a16="http://schemas.microsoft.com/office/drawing/2014/main" id="{2E0710A2-90F6-AF51-A062-2E2D42F7C248}"/>
                    </a:ext>
                  </a:extLst>
                </p:cNvPr>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accent3"/>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2400">
                    <a:solidFill>
                      <a:schemeClr val="dk1"/>
                    </a:solidFill>
                    <a:latin typeface="Arial"/>
                    <a:ea typeface="Arial"/>
                    <a:cs typeface="Arial"/>
                    <a:sym typeface="Arial"/>
                  </a:endParaRPr>
                </a:p>
              </p:txBody>
            </p:sp>
            <p:sp>
              <p:nvSpPr>
                <p:cNvPr id="47" name="Google Shape;559;p10">
                  <a:extLst>
                    <a:ext uri="{FF2B5EF4-FFF2-40B4-BE49-F238E27FC236}">
                      <a16:creationId xmlns:a16="http://schemas.microsoft.com/office/drawing/2014/main" id="{0509B39A-E5B5-1C89-9E3E-687DFF901AB8}"/>
                    </a:ext>
                  </a:extLst>
                </p:cNvPr>
                <p:cNvSpPr/>
                <p:nvPr/>
              </p:nvSpPr>
              <p:spPr>
                <a:xfrm>
                  <a:off x="4678725" y="3962900"/>
                  <a:ext cx="190650" cy="174100"/>
                </a:xfrm>
                <a:custGeom>
                  <a:avLst/>
                  <a:gdLst/>
                  <a:ahLst/>
                  <a:cxnLst/>
                  <a:rect l="l" t="t" r="r" b="b"/>
                  <a:pathLst>
                    <a:path w="7625"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accent3"/>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2400" dirty="0">
                    <a:solidFill>
                      <a:schemeClr val="dk1"/>
                    </a:solidFill>
                    <a:latin typeface="Arial"/>
                    <a:ea typeface="Arial"/>
                    <a:cs typeface="Arial"/>
                    <a:sym typeface="Arial"/>
                  </a:endParaRPr>
                </a:p>
              </p:txBody>
            </p:sp>
          </p:grpSp>
        </p:grpSp>
        <p:grpSp>
          <p:nvGrpSpPr>
            <p:cNvPr id="27" name="Google Shape;560;p10">
              <a:extLst>
                <a:ext uri="{FF2B5EF4-FFF2-40B4-BE49-F238E27FC236}">
                  <a16:creationId xmlns:a16="http://schemas.microsoft.com/office/drawing/2014/main" id="{DC8387E6-CA52-2F26-2165-766844D4EC92}"/>
                </a:ext>
              </a:extLst>
            </p:cNvPr>
            <p:cNvGrpSpPr/>
            <p:nvPr/>
          </p:nvGrpSpPr>
          <p:grpSpPr>
            <a:xfrm>
              <a:off x="5746162" y="3855107"/>
              <a:ext cx="462347" cy="245835"/>
              <a:chOff x="3891558" y="2180494"/>
              <a:chExt cx="346769" cy="184381"/>
            </a:xfrm>
          </p:grpSpPr>
          <p:sp>
            <p:nvSpPr>
              <p:cNvPr id="28" name="Google Shape;561;p10">
                <a:extLst>
                  <a:ext uri="{FF2B5EF4-FFF2-40B4-BE49-F238E27FC236}">
                    <a16:creationId xmlns:a16="http://schemas.microsoft.com/office/drawing/2014/main" id="{80599BC0-3C3B-8533-621A-CFDE396D55A1}"/>
                  </a:ext>
                </a:extLst>
              </p:cNvPr>
              <p:cNvSpPr/>
              <p:nvPr/>
            </p:nvSpPr>
            <p:spPr>
              <a:xfrm>
                <a:off x="3949943" y="2180494"/>
                <a:ext cx="230006" cy="184381"/>
              </a:xfrm>
              <a:custGeom>
                <a:avLst/>
                <a:gdLst/>
                <a:ahLst/>
                <a:cxnLst/>
                <a:rect l="l" t="t" r="r" b="b"/>
                <a:pathLst>
                  <a:path w="13324" h="10681" extrusionOk="0">
                    <a:moveTo>
                      <a:pt x="1369" y="1"/>
                    </a:moveTo>
                    <a:cubicBezTo>
                      <a:pt x="619" y="1"/>
                      <a:pt x="0" y="620"/>
                      <a:pt x="0" y="1370"/>
                    </a:cubicBezTo>
                    <a:lnTo>
                      <a:pt x="0" y="9311"/>
                    </a:lnTo>
                    <a:cubicBezTo>
                      <a:pt x="0" y="10073"/>
                      <a:pt x="619" y="10681"/>
                      <a:pt x="1369" y="10681"/>
                    </a:cubicBezTo>
                    <a:lnTo>
                      <a:pt x="3453" y="10681"/>
                    </a:lnTo>
                    <a:lnTo>
                      <a:pt x="3453" y="5906"/>
                    </a:lnTo>
                    <a:lnTo>
                      <a:pt x="9870" y="5906"/>
                    </a:lnTo>
                    <a:lnTo>
                      <a:pt x="9870" y="10681"/>
                    </a:lnTo>
                    <a:lnTo>
                      <a:pt x="11954" y="10681"/>
                    </a:lnTo>
                    <a:cubicBezTo>
                      <a:pt x="12704" y="10681"/>
                      <a:pt x="13323" y="10073"/>
                      <a:pt x="13323" y="9311"/>
                    </a:cubicBezTo>
                    <a:lnTo>
                      <a:pt x="13323" y="1370"/>
                    </a:lnTo>
                    <a:cubicBezTo>
                      <a:pt x="13323" y="620"/>
                      <a:pt x="12704" y="1"/>
                      <a:pt x="11954" y="1"/>
                    </a:cubicBezTo>
                    <a:lnTo>
                      <a:pt x="9870" y="1"/>
                    </a:lnTo>
                    <a:lnTo>
                      <a:pt x="9870" y="3966"/>
                    </a:lnTo>
                    <a:lnTo>
                      <a:pt x="3453" y="3966"/>
                    </a:lnTo>
                    <a:lnTo>
                      <a:pt x="3453" y="1"/>
                    </a:lnTo>
                    <a:close/>
                  </a:path>
                </a:pathLst>
              </a:custGeom>
              <a:solidFill>
                <a:srgbClr val="EC3A3B"/>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2400">
                  <a:solidFill>
                    <a:schemeClr val="dk1"/>
                  </a:solidFill>
                  <a:latin typeface="Arial"/>
                  <a:ea typeface="Arial"/>
                  <a:cs typeface="Arial"/>
                  <a:sym typeface="Arial"/>
                </a:endParaRPr>
              </a:p>
            </p:txBody>
          </p:sp>
          <p:sp>
            <p:nvSpPr>
              <p:cNvPr id="29" name="Google Shape;562;p10">
                <a:extLst>
                  <a:ext uri="{FF2B5EF4-FFF2-40B4-BE49-F238E27FC236}">
                    <a16:creationId xmlns:a16="http://schemas.microsoft.com/office/drawing/2014/main" id="{C0C5AAA9-B889-97F2-CE45-66E942346196}"/>
                  </a:ext>
                </a:extLst>
              </p:cNvPr>
              <p:cNvSpPr/>
              <p:nvPr/>
            </p:nvSpPr>
            <p:spPr>
              <a:xfrm>
                <a:off x="4187334" y="2198379"/>
                <a:ext cx="50993" cy="148820"/>
              </a:xfrm>
              <a:custGeom>
                <a:avLst/>
                <a:gdLst/>
                <a:ahLst/>
                <a:cxnLst/>
                <a:rect l="l" t="t" r="r" b="b"/>
                <a:pathLst>
                  <a:path w="2954" h="8621" extrusionOk="0">
                    <a:moveTo>
                      <a:pt x="1" y="1"/>
                    </a:moveTo>
                    <a:lnTo>
                      <a:pt x="1" y="8621"/>
                    </a:lnTo>
                    <a:lnTo>
                      <a:pt x="1108" y="8621"/>
                    </a:lnTo>
                    <a:cubicBezTo>
                      <a:pt x="1692" y="8621"/>
                      <a:pt x="2156" y="8144"/>
                      <a:pt x="2156" y="7573"/>
                    </a:cubicBezTo>
                    <a:lnTo>
                      <a:pt x="2156" y="5537"/>
                    </a:lnTo>
                    <a:lnTo>
                      <a:pt x="2454" y="5537"/>
                    </a:lnTo>
                    <a:cubicBezTo>
                      <a:pt x="2727" y="5537"/>
                      <a:pt x="2954" y="5311"/>
                      <a:pt x="2954" y="5037"/>
                    </a:cubicBezTo>
                    <a:lnTo>
                      <a:pt x="2954" y="3584"/>
                    </a:lnTo>
                    <a:cubicBezTo>
                      <a:pt x="2954" y="3299"/>
                      <a:pt x="2727" y="3084"/>
                      <a:pt x="2454" y="3084"/>
                    </a:cubicBezTo>
                    <a:lnTo>
                      <a:pt x="2156" y="3084"/>
                    </a:lnTo>
                    <a:lnTo>
                      <a:pt x="2156" y="1036"/>
                    </a:lnTo>
                    <a:cubicBezTo>
                      <a:pt x="2156" y="465"/>
                      <a:pt x="1692" y="1"/>
                      <a:pt x="1108" y="1"/>
                    </a:cubicBezTo>
                    <a:close/>
                  </a:path>
                </a:pathLst>
              </a:custGeom>
              <a:solidFill>
                <a:srgbClr val="EC3A3B"/>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2400">
                  <a:solidFill>
                    <a:schemeClr val="dk1"/>
                  </a:solidFill>
                  <a:latin typeface="Arial"/>
                  <a:ea typeface="Arial"/>
                  <a:cs typeface="Arial"/>
                  <a:sym typeface="Arial"/>
                </a:endParaRPr>
              </a:p>
            </p:txBody>
          </p:sp>
          <p:sp>
            <p:nvSpPr>
              <p:cNvPr id="30" name="Google Shape;563;p10">
                <a:extLst>
                  <a:ext uri="{FF2B5EF4-FFF2-40B4-BE49-F238E27FC236}">
                    <a16:creationId xmlns:a16="http://schemas.microsoft.com/office/drawing/2014/main" id="{0B0B3F3D-B874-2B06-721E-9B81C0051684}"/>
                  </a:ext>
                </a:extLst>
              </p:cNvPr>
              <p:cNvSpPr/>
              <p:nvPr/>
            </p:nvSpPr>
            <p:spPr>
              <a:xfrm>
                <a:off x="3891558" y="2198379"/>
                <a:ext cx="50993" cy="148820"/>
              </a:xfrm>
              <a:custGeom>
                <a:avLst/>
                <a:gdLst/>
                <a:ahLst/>
                <a:cxnLst/>
                <a:rect l="l" t="t" r="r" b="b"/>
                <a:pathLst>
                  <a:path w="2954" h="8621" extrusionOk="0">
                    <a:moveTo>
                      <a:pt x="1846" y="1"/>
                    </a:moveTo>
                    <a:cubicBezTo>
                      <a:pt x="1263" y="1"/>
                      <a:pt x="799" y="465"/>
                      <a:pt x="799" y="1036"/>
                    </a:cubicBezTo>
                    <a:lnTo>
                      <a:pt x="799" y="3084"/>
                    </a:lnTo>
                    <a:lnTo>
                      <a:pt x="501" y="3084"/>
                    </a:lnTo>
                    <a:cubicBezTo>
                      <a:pt x="215" y="3084"/>
                      <a:pt x="1" y="3299"/>
                      <a:pt x="1" y="3584"/>
                    </a:cubicBezTo>
                    <a:lnTo>
                      <a:pt x="1" y="5037"/>
                    </a:lnTo>
                    <a:cubicBezTo>
                      <a:pt x="1" y="5311"/>
                      <a:pt x="215" y="5537"/>
                      <a:pt x="501" y="5537"/>
                    </a:cubicBezTo>
                    <a:lnTo>
                      <a:pt x="799" y="5537"/>
                    </a:lnTo>
                    <a:lnTo>
                      <a:pt x="799" y="7573"/>
                    </a:lnTo>
                    <a:cubicBezTo>
                      <a:pt x="799" y="8144"/>
                      <a:pt x="1263" y="8621"/>
                      <a:pt x="1846" y="8621"/>
                    </a:cubicBezTo>
                    <a:lnTo>
                      <a:pt x="2954" y="8621"/>
                    </a:lnTo>
                    <a:lnTo>
                      <a:pt x="2954" y="1"/>
                    </a:lnTo>
                    <a:close/>
                  </a:path>
                </a:pathLst>
              </a:custGeom>
              <a:solidFill>
                <a:srgbClr val="EC3A3B"/>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endParaRPr sz="2400">
                  <a:solidFill>
                    <a:schemeClr val="dk1"/>
                  </a:solidFill>
                  <a:latin typeface="Arial"/>
                  <a:ea typeface="Arial"/>
                  <a:cs typeface="Arial"/>
                  <a:sym typeface="Arial"/>
                </a:endParaRPr>
              </a:p>
            </p:txBody>
          </p:sp>
        </p:grpSp>
      </p:grpSp>
      <p:sp>
        <p:nvSpPr>
          <p:cNvPr id="86" name="Rectangle 2">
            <a:extLst>
              <a:ext uri="{FF2B5EF4-FFF2-40B4-BE49-F238E27FC236}">
                <a16:creationId xmlns:a16="http://schemas.microsoft.com/office/drawing/2014/main" id="{25077C3F-C9E9-8CDD-C172-E70B3F514410}"/>
              </a:ext>
            </a:extLst>
          </p:cNvPr>
          <p:cNvSpPr>
            <a:spLocks noChangeArrowheads="1"/>
          </p:cNvSpPr>
          <p:nvPr/>
        </p:nvSpPr>
        <p:spPr bwMode="auto">
          <a:xfrm>
            <a:off x="144632" y="2468303"/>
            <a:ext cx="455579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8" name="Rectangle 4">
            <a:extLst>
              <a:ext uri="{FF2B5EF4-FFF2-40B4-BE49-F238E27FC236}">
                <a16:creationId xmlns:a16="http://schemas.microsoft.com/office/drawing/2014/main" id="{90622F51-5900-B424-EF47-E1785B4EF0A4}"/>
              </a:ext>
            </a:extLst>
          </p:cNvPr>
          <p:cNvSpPr>
            <a:spLocks noChangeArrowheads="1"/>
          </p:cNvSpPr>
          <p:nvPr/>
        </p:nvSpPr>
        <p:spPr bwMode="auto">
          <a:xfrm>
            <a:off x="7883925" y="1107792"/>
            <a:ext cx="4200001"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Complexity:</a:t>
            </a:r>
            <a:r>
              <a:rPr kumimoji="0" lang="en-US" altLang="en-US" sz="1600" b="0" i="0" u="none" strike="noStrike" cap="none" normalizeH="0" baseline="0" dirty="0">
                <a:ln>
                  <a:noFill/>
                </a:ln>
                <a:solidFill>
                  <a:schemeClr val="tx1"/>
                </a:solidFill>
                <a:effectLst/>
                <a:latin typeface="Arial" panose="020B0604020202020204" pitchFamily="34" charset="0"/>
              </a:rPr>
              <a:t> Demands expertise in both hardware and software.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Cost:</a:t>
            </a:r>
            <a:r>
              <a:rPr kumimoji="0" lang="en-US" altLang="en-US" sz="1600" b="0" i="0" u="none" strike="noStrike" cap="none" normalizeH="0" baseline="0" dirty="0">
                <a:ln>
                  <a:noFill/>
                </a:ln>
                <a:solidFill>
                  <a:schemeClr val="tx1"/>
                </a:solidFill>
                <a:effectLst/>
                <a:latin typeface="Arial" panose="020B0604020202020204" pitchFamily="34" charset="0"/>
              </a:rPr>
              <a:t> Higher initial expense than simpler processors.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Power Consumption:</a:t>
            </a:r>
            <a:r>
              <a:rPr kumimoji="0" lang="en-US" altLang="en-US" sz="1600" b="0" i="0" u="none" strike="noStrike" cap="none" normalizeH="0" baseline="0" dirty="0">
                <a:ln>
                  <a:noFill/>
                </a:ln>
                <a:solidFill>
                  <a:schemeClr val="tx1"/>
                </a:solidFill>
                <a:effectLst/>
                <a:latin typeface="Arial" panose="020B0604020202020204" pitchFamily="34" charset="0"/>
              </a:rPr>
              <a:t> Potentially higher than low-power alternatives.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Limited Software Ecosystem:</a:t>
            </a:r>
            <a:r>
              <a:rPr kumimoji="0" lang="en-US" altLang="en-US" sz="1600" b="0" i="0" u="none" strike="noStrike" cap="none" normalizeH="0" baseline="0" dirty="0">
                <a:ln>
                  <a:noFill/>
                </a:ln>
                <a:solidFill>
                  <a:schemeClr val="tx1"/>
                </a:solidFill>
                <a:effectLst/>
                <a:latin typeface="Arial" panose="020B0604020202020204" pitchFamily="34" charset="0"/>
              </a:rPr>
              <a:t> Fewer tools and libraries, increasing development time.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89" name="Rectangle 5">
            <a:extLst>
              <a:ext uri="{FF2B5EF4-FFF2-40B4-BE49-F238E27FC236}">
                <a16:creationId xmlns:a16="http://schemas.microsoft.com/office/drawing/2014/main" id="{8C2ABEC7-2729-50A8-F419-1128AE9FF7FD}"/>
              </a:ext>
            </a:extLst>
          </p:cNvPr>
          <p:cNvSpPr>
            <a:spLocks noChangeArrowheads="1"/>
          </p:cNvSpPr>
          <p:nvPr/>
        </p:nvSpPr>
        <p:spPr bwMode="auto">
          <a:xfrm>
            <a:off x="224051" y="1407252"/>
            <a:ext cx="4084026"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High Performance:</a:t>
            </a:r>
            <a:r>
              <a:rPr kumimoji="0" lang="en-US" altLang="en-US" sz="1600" b="0" i="0" u="none" strike="noStrike" cap="none" normalizeH="0" baseline="0" dirty="0">
                <a:ln>
                  <a:noFill/>
                </a:ln>
                <a:solidFill>
                  <a:schemeClr val="tx1"/>
                </a:solidFill>
                <a:effectLst/>
                <a:latin typeface="Arial" panose="020B0604020202020204" pitchFamily="34" charset="0"/>
              </a:rPr>
              <a:t> ARM processors and FPGA offer powerful processing.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Real-time Processing:</a:t>
            </a:r>
            <a:r>
              <a:rPr kumimoji="0" lang="en-US" altLang="en-US" sz="1600" b="0" i="0" u="none" strike="noStrike" cap="none" normalizeH="0" baseline="0" dirty="0">
                <a:ln>
                  <a:noFill/>
                </a:ln>
                <a:solidFill>
                  <a:schemeClr val="tx1"/>
                </a:solidFill>
                <a:effectLst/>
                <a:latin typeface="Arial" panose="020B0604020202020204" pitchFamily="34" charset="0"/>
              </a:rPr>
              <a:t> FPGA supports quick disease detection.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Customizability:</a:t>
            </a:r>
            <a:r>
              <a:rPr kumimoji="0" lang="en-US" altLang="en-US" sz="1600" b="0" i="0" u="none" strike="noStrike" cap="none" normalizeH="0" baseline="0" dirty="0">
                <a:ln>
                  <a:noFill/>
                </a:ln>
                <a:solidFill>
                  <a:schemeClr val="tx1"/>
                </a:solidFill>
                <a:effectLst/>
                <a:latin typeface="Arial" panose="020B0604020202020204" pitchFamily="34" charset="0"/>
              </a:rPr>
              <a:t> Custom logic can be designed for specific needs.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Low Latency:</a:t>
            </a:r>
            <a:r>
              <a:rPr kumimoji="0" lang="en-US" altLang="en-US" sz="1600" b="0" i="0" u="none" strike="noStrike" cap="none" normalizeH="0" baseline="0" dirty="0">
                <a:ln>
                  <a:noFill/>
                </a:ln>
                <a:solidFill>
                  <a:schemeClr val="tx1"/>
                </a:solidFill>
                <a:effectLst/>
                <a:latin typeface="Arial" panose="020B0604020202020204" pitchFamily="34" charset="0"/>
              </a:rPr>
              <a:t> FPGA reduces processing delays. </a:t>
            </a:r>
          </a:p>
        </p:txBody>
      </p:sp>
      <p:sp>
        <p:nvSpPr>
          <p:cNvPr id="90" name="Rectangle 6">
            <a:extLst>
              <a:ext uri="{FF2B5EF4-FFF2-40B4-BE49-F238E27FC236}">
                <a16:creationId xmlns:a16="http://schemas.microsoft.com/office/drawing/2014/main" id="{4EA6092C-44C8-F03C-6BA5-80A28E36CED6}"/>
              </a:ext>
            </a:extLst>
          </p:cNvPr>
          <p:cNvSpPr>
            <a:spLocks noChangeArrowheads="1"/>
          </p:cNvSpPr>
          <p:nvPr/>
        </p:nvSpPr>
        <p:spPr bwMode="auto">
          <a:xfrm>
            <a:off x="233248" y="3974087"/>
            <a:ext cx="4324508"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Advancements in AI:</a:t>
            </a:r>
            <a:r>
              <a:rPr kumimoji="0" lang="en-US" altLang="en-US" sz="1600" b="0" i="0" u="none" strike="noStrike" cap="none" normalizeH="0" baseline="0" dirty="0">
                <a:ln>
                  <a:noFill/>
                </a:ln>
                <a:solidFill>
                  <a:schemeClr val="tx1"/>
                </a:solidFill>
                <a:effectLst/>
                <a:latin typeface="Arial" panose="020B0604020202020204" pitchFamily="34" charset="0"/>
              </a:rPr>
              <a:t> Enhances detection capabilities with advanced algorithms.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Scalability:</a:t>
            </a:r>
            <a:r>
              <a:rPr kumimoji="0" lang="en-US" altLang="en-US" sz="1600" b="0" i="0" u="none" strike="noStrike" cap="none" normalizeH="0" baseline="0" dirty="0">
                <a:ln>
                  <a:noFill/>
                </a:ln>
                <a:solidFill>
                  <a:schemeClr val="tx1"/>
                </a:solidFill>
                <a:effectLst/>
                <a:latin typeface="Arial" panose="020B0604020202020204" pitchFamily="34" charset="0"/>
              </a:rPr>
              <a:t> Adapts to different crops and environments.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IoT Integration:</a:t>
            </a:r>
            <a:r>
              <a:rPr kumimoji="0" lang="en-US" altLang="en-US" sz="1600" b="0" i="0" u="none" strike="noStrike" cap="none" normalizeH="0" baseline="0" dirty="0">
                <a:ln>
                  <a:noFill/>
                </a:ln>
                <a:solidFill>
                  <a:schemeClr val="tx1"/>
                </a:solidFill>
                <a:effectLst/>
                <a:latin typeface="Arial" panose="020B0604020202020204" pitchFamily="34" charset="0"/>
              </a:rPr>
              <a:t> Enables comprehensive agricultural monitoring.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Cost Reduction Over Time:</a:t>
            </a:r>
            <a:r>
              <a:rPr kumimoji="0" lang="en-US" altLang="en-US" sz="1600" b="0" i="0" u="none" strike="noStrike" cap="none" normalizeH="0" baseline="0" dirty="0">
                <a:ln>
                  <a:noFill/>
                </a:ln>
                <a:solidFill>
                  <a:schemeClr val="tx1"/>
                </a:solidFill>
                <a:effectLst/>
                <a:latin typeface="Arial" panose="020B0604020202020204" pitchFamily="34" charset="0"/>
              </a:rPr>
              <a:t> Technology costs may decrease, increasing accessibility.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91" name="Rectangle 7">
            <a:extLst>
              <a:ext uri="{FF2B5EF4-FFF2-40B4-BE49-F238E27FC236}">
                <a16:creationId xmlns:a16="http://schemas.microsoft.com/office/drawing/2014/main" id="{0B25CD12-D311-6116-0E34-020D19022A48}"/>
              </a:ext>
            </a:extLst>
          </p:cNvPr>
          <p:cNvSpPr>
            <a:spLocks noChangeArrowheads="1"/>
          </p:cNvSpPr>
          <p:nvPr/>
        </p:nvSpPr>
        <p:spPr bwMode="auto">
          <a:xfrm>
            <a:off x="7676353" y="3974086"/>
            <a:ext cx="4515647"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Technological Obsolescence:</a:t>
            </a:r>
            <a:r>
              <a:rPr kumimoji="0" lang="en-US" altLang="en-US" sz="1600" b="0" i="0" u="none" strike="noStrike" cap="none" normalizeH="0" baseline="0" dirty="0">
                <a:ln>
                  <a:noFill/>
                </a:ln>
                <a:solidFill>
                  <a:schemeClr val="tx1"/>
                </a:solidFill>
                <a:effectLst/>
                <a:latin typeface="Arial" panose="020B0604020202020204" pitchFamily="34" charset="0"/>
              </a:rPr>
              <a:t> Advancements may outdate current solutions.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Competitive Market:</a:t>
            </a:r>
            <a:r>
              <a:rPr kumimoji="0" lang="en-US" altLang="en-US" sz="1600" b="0" i="0" u="none" strike="noStrike" cap="none" normalizeH="0" baseline="0" dirty="0">
                <a:ln>
                  <a:noFill/>
                </a:ln>
                <a:solidFill>
                  <a:schemeClr val="tx1"/>
                </a:solidFill>
                <a:effectLst/>
                <a:latin typeface="Arial" panose="020B0604020202020204" pitchFamily="34" charset="0"/>
              </a:rPr>
              <a:t> Competitors may offer more advanced or cost-effective alternatives.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Dependency on Hardware:</a:t>
            </a:r>
            <a:r>
              <a:rPr kumimoji="0" lang="en-US" altLang="en-US" sz="1600" b="0" i="0" u="none" strike="noStrike" cap="none" normalizeH="0" baseline="0" dirty="0">
                <a:ln>
                  <a:noFill/>
                </a:ln>
                <a:solidFill>
                  <a:schemeClr val="tx1"/>
                </a:solidFill>
                <a:effectLst/>
                <a:latin typeface="Arial" panose="020B0604020202020204" pitchFamily="34" charset="0"/>
              </a:rPr>
              <a:t> Reliance on specific components poses risks of obsolescence.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Regulatory and Compliance Issues:</a:t>
            </a:r>
            <a:r>
              <a:rPr kumimoji="0" lang="en-US" altLang="en-US" sz="1600" b="0" i="0" u="none" strike="noStrike" cap="none" normalizeH="0" baseline="0" dirty="0">
                <a:ln>
                  <a:noFill/>
                </a:ln>
                <a:solidFill>
                  <a:schemeClr val="tx1"/>
                </a:solidFill>
                <a:effectLst/>
                <a:latin typeface="Arial" panose="020B0604020202020204" pitchFamily="34" charset="0"/>
              </a:rPr>
              <a:t> Agricultural regulations and data privacy may create deployment challenges. </a:t>
            </a:r>
          </a:p>
        </p:txBody>
      </p:sp>
    </p:spTree>
    <p:extLst>
      <p:ext uri="{BB962C8B-B14F-4D97-AF65-F5344CB8AC3E}">
        <p14:creationId xmlns:p14="http://schemas.microsoft.com/office/powerpoint/2010/main" val="225100875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DBBD4-620D-8E56-D53B-31B38304EDA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8B169B-2850-9CC8-9F33-1C5501D16BD6}"/>
              </a:ext>
            </a:extLst>
          </p:cNvPr>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US" smtClean="0"/>
              <a:t>23</a:t>
            </a:fld>
            <a:endParaRPr lang="en-US"/>
          </a:p>
        </p:txBody>
      </p:sp>
      <p:sp>
        <p:nvSpPr>
          <p:cNvPr id="4" name="Google Shape;125;p3">
            <a:extLst>
              <a:ext uri="{FF2B5EF4-FFF2-40B4-BE49-F238E27FC236}">
                <a16:creationId xmlns:a16="http://schemas.microsoft.com/office/drawing/2014/main" id="{9B613F56-FD6D-5831-552E-F4AF0AABAA35}"/>
              </a:ext>
            </a:extLst>
          </p:cNvPr>
          <p:cNvSpPr txBox="1"/>
          <p:nvPr/>
        </p:nvSpPr>
        <p:spPr>
          <a:xfrm>
            <a:off x="407368" y="1028395"/>
            <a:ext cx="10515600" cy="554461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t>Analysis – 4W1H for Plant Disease Detection Using ZYNQ 7000 SoC</a:t>
            </a:r>
          </a:p>
          <a:p>
            <a:pPr algn="ctr"/>
            <a:endParaRPr lang="en-US" sz="1800" b="1" dirty="0"/>
          </a:p>
          <a:p>
            <a:pPr>
              <a:buFont typeface="Arial" panose="020B0604020202020204" pitchFamily="34" charset="0"/>
              <a:buChar char="•"/>
            </a:pPr>
            <a:r>
              <a:rPr lang="en-US" sz="1800" b="1" dirty="0"/>
              <a:t>Why:</a:t>
            </a:r>
            <a:endParaRPr lang="en-US" sz="1800" dirty="0"/>
          </a:p>
          <a:p>
            <a:pPr marL="742950" lvl="1" indent="-285750" algn="just">
              <a:buFont typeface="Arial" panose="020B0604020202020204" pitchFamily="34" charset="0"/>
              <a:buChar char="•"/>
            </a:pPr>
            <a:r>
              <a:rPr lang="en-US" sz="1800" dirty="0"/>
              <a:t>The purpose of this project is to help farmers detect plant diseases early, so they can take action before the diseases spread and damage the crops. This will improve crop health and increase productivity in agriculture.</a:t>
            </a:r>
          </a:p>
          <a:p>
            <a:pPr algn="just">
              <a:buFont typeface="Arial" panose="020B0604020202020204" pitchFamily="34" charset="0"/>
              <a:buChar char="•"/>
            </a:pPr>
            <a:r>
              <a:rPr lang="en-US" sz="1800" b="1" dirty="0"/>
              <a:t>What:</a:t>
            </a:r>
            <a:endParaRPr lang="en-US" sz="1800" dirty="0"/>
          </a:p>
          <a:p>
            <a:pPr marL="742950" lvl="1" indent="-285750" algn="just">
              <a:buFont typeface="Arial" panose="020B0604020202020204" pitchFamily="34" charset="0"/>
              <a:buChar char="•"/>
            </a:pPr>
            <a:r>
              <a:rPr lang="en-US" sz="1800" dirty="0"/>
              <a:t>We are building a system that can automatically identify diseases in plant leaves using advanced image processing techniques. In the first stage, we're using MATLAB to process images and detect diseased areas using methods like K-means clustering and Otsu's thresholding. Later, we’ll move the system to the ZYNQ 7000 SoC hardware for real-time performance in the field.</a:t>
            </a:r>
          </a:p>
          <a:p>
            <a:pPr algn="just">
              <a:buFont typeface="Arial" panose="020B0604020202020204" pitchFamily="34" charset="0"/>
              <a:buChar char="•"/>
            </a:pPr>
            <a:r>
              <a:rPr lang="en-US" sz="1800" b="1" dirty="0"/>
              <a:t>Where:</a:t>
            </a:r>
            <a:endParaRPr lang="en-US" sz="1800" dirty="0"/>
          </a:p>
          <a:p>
            <a:pPr marL="742950" lvl="1" indent="-285750" algn="just">
              <a:buFont typeface="Arial" panose="020B0604020202020204" pitchFamily="34" charset="0"/>
              <a:buChar char="•"/>
            </a:pPr>
            <a:r>
              <a:rPr lang="en-US" sz="1800" dirty="0"/>
              <a:t>The initial phase of the project is done in MATLAB, where we are analyzing plant leaf images to find disease patterns. Once we have the methods working well, the system will be deployed on the ZYNQ 7000 SoC hardware, which can be placed on farms to monitor plant health in real-time.</a:t>
            </a:r>
          </a:p>
        </p:txBody>
      </p:sp>
      <p:sp>
        <p:nvSpPr>
          <p:cNvPr id="5" name="TextBox 4">
            <a:extLst>
              <a:ext uri="{FF2B5EF4-FFF2-40B4-BE49-F238E27FC236}">
                <a16:creationId xmlns:a16="http://schemas.microsoft.com/office/drawing/2014/main" id="{134585DB-4BD2-541A-CAD4-9C9F32FA5BDC}"/>
              </a:ext>
            </a:extLst>
          </p:cNvPr>
          <p:cNvSpPr txBox="1"/>
          <p:nvPr/>
        </p:nvSpPr>
        <p:spPr>
          <a:xfrm>
            <a:off x="2351584" y="376358"/>
            <a:ext cx="6097554" cy="400110"/>
          </a:xfrm>
          <a:prstGeom prst="rect">
            <a:avLst/>
          </a:prstGeom>
          <a:noFill/>
        </p:spPr>
        <p:txBody>
          <a:bodyPr wrap="square">
            <a:spAutoFit/>
          </a:bodyPr>
          <a:lstStyle/>
          <a:p>
            <a:pPr algn="ctr"/>
            <a:r>
              <a:rPr lang="en-IN" sz="2000" b="1" dirty="0">
                <a:solidFill>
                  <a:srgbClr val="0070C0"/>
                </a:solidFill>
              </a:rPr>
              <a:t>Review Phase-2</a:t>
            </a:r>
          </a:p>
        </p:txBody>
      </p:sp>
    </p:spTree>
    <p:extLst>
      <p:ext uri="{BB962C8B-B14F-4D97-AF65-F5344CB8AC3E}">
        <p14:creationId xmlns:p14="http://schemas.microsoft.com/office/powerpoint/2010/main" val="3915805911"/>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B897E7-6403-C77A-81C4-C9B3B54C38FA}"/>
              </a:ext>
            </a:extLst>
          </p:cNvPr>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US" smtClean="0"/>
              <a:t>24</a:t>
            </a:fld>
            <a:endParaRPr lang="en-US"/>
          </a:p>
        </p:txBody>
      </p:sp>
      <p:sp>
        <p:nvSpPr>
          <p:cNvPr id="4" name="Rectangle 1">
            <a:extLst>
              <a:ext uri="{FF2B5EF4-FFF2-40B4-BE49-F238E27FC236}">
                <a16:creationId xmlns:a16="http://schemas.microsoft.com/office/drawing/2014/main" id="{E12D9BFC-5655-B278-D634-150ABBC02462}"/>
              </a:ext>
            </a:extLst>
          </p:cNvPr>
          <p:cNvSpPr>
            <a:spLocks noGrp="1" noChangeArrowheads="1"/>
          </p:cNvSpPr>
          <p:nvPr>
            <p:ph type="title"/>
          </p:nvPr>
        </p:nvSpPr>
        <p:spPr bwMode="auto">
          <a:xfrm>
            <a:off x="191344" y="612844"/>
            <a:ext cx="10945216"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When: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Currently, we are in the image processing stage using MATLAB. After fine-tuning the detection methods, we’ll begin implementing them on the ZYNQ 7000 SoC hardware for real-time use in the next phase. This will allow us to monitor crops in real-time on farms.</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How:</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project starts by taking images of plant leaves. Then, the images are enhanced, and we use techniques like K-means clustering and Otsu’s method to identify diseased areas. After that, we perform edge detection using Sobel and Canny filters to outline the diseased parts. Statistics about the diseased areas are also collected. Once the image processing is optimized, the algorithms will be moved to the ZYNQ 7000 SoC to run on hardware, making the system faster and more efficient for real-time use in the field.</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Refined Objective:</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To create an easy-to-use, real-time plant disease detection system that can help farmers quickly identify and manage crop diseases. The system will start with image processing techniques in MATLAB and later be moved to the ZYNQ 7000 SoC hardware for practical use in the field, ensuring better crop management and healthier plants.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1462761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F6089EA-58F0-857D-5CAB-C8FF1CA812A4}"/>
              </a:ext>
            </a:extLst>
          </p:cNvPr>
          <p:cNvSpPr txBox="1"/>
          <p:nvPr/>
        </p:nvSpPr>
        <p:spPr>
          <a:xfrm>
            <a:off x="407368" y="788230"/>
            <a:ext cx="8517714" cy="3330848"/>
          </a:xfrm>
          <a:prstGeom prst="rect">
            <a:avLst/>
          </a:prstGeom>
          <a:noFill/>
        </p:spPr>
        <p:txBody>
          <a:bodyPr wrap="square">
            <a:spAutoFit/>
          </a:bodyPr>
          <a:lstStyle/>
          <a:p>
            <a:pPr algn="just">
              <a:lnSpc>
                <a:spcPct val="107000"/>
              </a:lnSpc>
              <a:spcAft>
                <a:spcPts val="800"/>
              </a:spcAft>
            </a:pPr>
            <a:r>
              <a:rPr lang="en-IN" sz="1600" b="1" kern="100" dirty="0">
                <a:effectLst/>
                <a:latin typeface="Calibri" panose="020F0502020204030204" pitchFamily="34" charset="0"/>
                <a:ea typeface="Calibri" panose="020F0502020204030204" pitchFamily="34" charset="0"/>
                <a:cs typeface="Cordia New" panose="020B0304020202020204" pitchFamily="34" charset="-34"/>
              </a:rPr>
              <a:t>Code 1 (Otsu's Method):</a:t>
            </a:r>
            <a:endParaRPr lang="en-IN" sz="1600" kern="100" dirty="0">
              <a:effectLst/>
              <a:latin typeface="Calibri" panose="020F0502020204030204" pitchFamily="34" charset="0"/>
              <a:ea typeface="Calibri" panose="020F0502020204030204" pitchFamily="34" charset="0"/>
              <a:cs typeface="Cordia New" panose="020B0304020202020204" pitchFamily="34" charset="-34"/>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n-IN" sz="1600" b="1" kern="100" dirty="0">
                <a:effectLst/>
                <a:latin typeface="Calibri" panose="020F0502020204030204" pitchFamily="34" charset="0"/>
                <a:ea typeface="Calibri" panose="020F0502020204030204" pitchFamily="34" charset="0"/>
                <a:cs typeface="Cordia New" panose="020B0304020202020204" pitchFamily="34" charset="-34"/>
              </a:rPr>
              <a:t>Purpose</a:t>
            </a:r>
            <a:r>
              <a:rPr lang="en-IN" sz="1600" kern="100" dirty="0">
                <a:effectLst/>
                <a:latin typeface="Calibri" panose="020F0502020204030204" pitchFamily="34" charset="0"/>
                <a:ea typeface="Calibri" panose="020F0502020204030204" pitchFamily="34" charset="0"/>
                <a:cs typeface="Cordia New" panose="020B0304020202020204" pitchFamily="34" charset="-34"/>
              </a:rPr>
              <a:t>: This is used for </a:t>
            </a:r>
            <a:r>
              <a:rPr lang="en-IN" sz="1600" b="1" kern="100" dirty="0">
                <a:effectLst/>
                <a:latin typeface="Calibri" panose="020F0502020204030204" pitchFamily="34" charset="0"/>
                <a:ea typeface="Calibri" panose="020F0502020204030204" pitchFamily="34" charset="0"/>
                <a:cs typeface="Cordia New" panose="020B0304020202020204" pitchFamily="34" charset="-34"/>
              </a:rPr>
              <a:t>image thresholding</a:t>
            </a:r>
            <a:r>
              <a:rPr lang="en-IN" sz="1600" kern="100" dirty="0">
                <a:effectLst/>
                <a:latin typeface="Calibri" panose="020F0502020204030204" pitchFamily="34" charset="0"/>
                <a:ea typeface="Calibri" panose="020F0502020204030204" pitchFamily="34" charset="0"/>
                <a:cs typeface="Cordia New" panose="020B0304020202020204" pitchFamily="34" charset="-34"/>
              </a:rPr>
              <a:t>—essentially deciding the best way to split the image into two parts: </a:t>
            </a:r>
            <a:r>
              <a:rPr lang="en-IN" sz="1600" b="1" kern="100" dirty="0">
                <a:effectLst/>
                <a:latin typeface="Calibri" panose="020F0502020204030204" pitchFamily="34" charset="0"/>
                <a:ea typeface="Calibri" panose="020F0502020204030204" pitchFamily="34" charset="0"/>
                <a:cs typeface="Cordia New" panose="020B0304020202020204" pitchFamily="34" charset="-34"/>
              </a:rPr>
              <a:t>foreground</a:t>
            </a:r>
            <a:r>
              <a:rPr lang="en-IN" sz="1600" kern="100" dirty="0">
                <a:effectLst/>
                <a:latin typeface="Calibri" panose="020F0502020204030204" pitchFamily="34" charset="0"/>
                <a:ea typeface="Calibri" panose="020F0502020204030204" pitchFamily="34" charset="0"/>
                <a:cs typeface="Cordia New" panose="020B0304020202020204" pitchFamily="34" charset="-34"/>
              </a:rPr>
              <a:t> (important part) and </a:t>
            </a:r>
            <a:r>
              <a:rPr lang="en-IN" sz="1600" b="1" kern="100" dirty="0">
                <a:effectLst/>
                <a:latin typeface="Calibri" panose="020F0502020204030204" pitchFamily="34" charset="0"/>
                <a:ea typeface="Calibri" panose="020F0502020204030204" pitchFamily="34" charset="0"/>
                <a:cs typeface="Cordia New" panose="020B0304020202020204" pitchFamily="34" charset="-34"/>
              </a:rPr>
              <a:t>background</a:t>
            </a:r>
            <a:r>
              <a:rPr lang="en-IN" sz="1600" kern="100" dirty="0">
                <a:effectLst/>
                <a:latin typeface="Calibri" panose="020F0502020204030204" pitchFamily="34" charset="0"/>
                <a:ea typeface="Calibri" panose="020F0502020204030204" pitchFamily="34" charset="0"/>
                <a:cs typeface="Cordia New" panose="020B0304020202020204" pitchFamily="34" charset="-34"/>
              </a:rPr>
              <a:t> (the rest).</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1600" b="1" kern="100" dirty="0">
                <a:effectLst/>
                <a:latin typeface="Calibri" panose="020F0502020204030204" pitchFamily="34" charset="0"/>
                <a:ea typeface="Calibri" panose="020F0502020204030204" pitchFamily="34" charset="0"/>
                <a:cs typeface="Cordia New" panose="020B0304020202020204" pitchFamily="34" charset="-34"/>
              </a:rPr>
              <a:t>Focus</a:t>
            </a:r>
            <a:r>
              <a:rPr lang="en-IN" sz="1600" kern="100" dirty="0">
                <a:effectLst/>
                <a:latin typeface="Calibri" panose="020F0502020204030204" pitchFamily="34" charset="0"/>
                <a:ea typeface="Calibri" panose="020F0502020204030204" pitchFamily="34" charset="0"/>
                <a:cs typeface="Cordia New" panose="020B0304020202020204" pitchFamily="34" charset="-34"/>
              </a:rPr>
              <a:t>: Otsu’s method tries to find the </a:t>
            </a:r>
            <a:r>
              <a:rPr lang="en-IN" sz="1600" b="1" kern="100" dirty="0">
                <a:effectLst/>
                <a:latin typeface="Calibri" panose="020F0502020204030204" pitchFamily="34" charset="0"/>
                <a:ea typeface="Calibri" panose="020F0502020204030204" pitchFamily="34" charset="0"/>
                <a:cs typeface="Cordia New" panose="020B0304020202020204" pitchFamily="34" charset="-34"/>
              </a:rPr>
              <a:t>optimal threshold</a:t>
            </a:r>
            <a:r>
              <a:rPr lang="en-IN" sz="1600" kern="100" dirty="0">
                <a:effectLst/>
                <a:latin typeface="Calibri" panose="020F0502020204030204" pitchFamily="34" charset="0"/>
                <a:ea typeface="Calibri" panose="020F0502020204030204" pitchFamily="34" charset="0"/>
                <a:cs typeface="Cordia New" panose="020B0304020202020204" pitchFamily="34" charset="-34"/>
              </a:rPr>
              <a:t> value that separates the image into these two areas by minimizing the variance within each region.</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1600" b="1" kern="100" dirty="0">
                <a:effectLst/>
                <a:latin typeface="Calibri" panose="020F0502020204030204" pitchFamily="34" charset="0"/>
                <a:ea typeface="Calibri" panose="020F0502020204030204" pitchFamily="34" charset="0"/>
                <a:cs typeface="Cordia New" panose="020B0304020202020204" pitchFamily="34" charset="-34"/>
              </a:rPr>
              <a:t>Key Operations</a:t>
            </a:r>
            <a:r>
              <a:rPr lang="en-IN" sz="1600" kern="100" dirty="0">
                <a:effectLst/>
                <a:latin typeface="Calibri" panose="020F0502020204030204" pitchFamily="34" charset="0"/>
                <a:ea typeface="Calibri" panose="020F0502020204030204" pitchFamily="34" charset="0"/>
                <a:cs typeface="Cordia New" panose="020B0304020202020204" pitchFamily="34" charset="-34"/>
              </a:rPr>
              <a:t>:</a:t>
            </a:r>
          </a:p>
          <a:p>
            <a:pPr marL="742950" lvl="1" indent="-285750" algn="just">
              <a:lnSpc>
                <a:spcPct val="107000"/>
              </a:lnSpc>
              <a:spcAft>
                <a:spcPts val="800"/>
              </a:spcAft>
              <a:buSzPts val="1000"/>
              <a:buFont typeface="Courier New" panose="02070309020205020404" pitchFamily="49" charset="0"/>
              <a:buChar char="o"/>
              <a:tabLst>
                <a:tab pos="914400" algn="l"/>
              </a:tabLs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It converts the image to grayscale and calculates a </a:t>
            </a:r>
            <a:r>
              <a:rPr lang="en-IN" sz="1600" b="1" kern="100" dirty="0">
                <a:effectLst/>
                <a:latin typeface="Calibri" panose="020F0502020204030204" pitchFamily="34" charset="0"/>
                <a:ea typeface="Calibri" panose="020F0502020204030204" pitchFamily="34" charset="0"/>
                <a:cs typeface="Times New Roman" panose="02020603050405020304" pitchFamily="18" charset="0"/>
              </a:rPr>
              <a:t>threshold</a:t>
            </a: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 automatically.</a:t>
            </a:r>
          </a:p>
          <a:p>
            <a:pPr marL="742950" lvl="1" indent="-285750" algn="just">
              <a:lnSpc>
                <a:spcPct val="107000"/>
              </a:lnSpc>
              <a:spcAft>
                <a:spcPts val="800"/>
              </a:spcAft>
              <a:buSzPts val="1000"/>
              <a:buFont typeface="Courier New" panose="02070309020205020404" pitchFamily="49" charset="0"/>
              <a:buChar char="o"/>
              <a:tabLst>
                <a:tab pos="914400" algn="l"/>
              </a:tabLst>
            </a:pPr>
            <a:r>
              <a:rPr lang="en-IN" sz="1600" b="1" kern="100" dirty="0">
                <a:effectLst/>
                <a:latin typeface="Calibri" panose="020F0502020204030204" pitchFamily="34" charset="0"/>
                <a:ea typeface="Calibri" panose="020F0502020204030204" pitchFamily="34" charset="0"/>
                <a:cs typeface="Times New Roman" panose="02020603050405020304" pitchFamily="18" charset="0"/>
              </a:rPr>
              <a:t>Thresholding</a:t>
            </a: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 means turning the image into a </a:t>
            </a:r>
            <a:r>
              <a:rPr lang="en-IN" sz="1600" b="1" kern="100" dirty="0">
                <a:effectLst/>
                <a:latin typeface="Calibri" panose="020F0502020204030204" pitchFamily="34" charset="0"/>
                <a:ea typeface="Calibri" panose="020F0502020204030204" pitchFamily="34" charset="0"/>
                <a:cs typeface="Times New Roman" panose="02020603050405020304" pitchFamily="18" charset="0"/>
              </a:rPr>
              <a:t>binary</a:t>
            </a: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 image, where pixels are either black or white based on that threshold.</a:t>
            </a:r>
          </a:p>
          <a:p>
            <a:pPr marL="742950" lvl="1" indent="-285750" algn="just">
              <a:lnSpc>
                <a:spcPct val="107000"/>
              </a:lnSpc>
              <a:spcAft>
                <a:spcPts val="800"/>
              </a:spcAft>
              <a:buSzPts val="1000"/>
              <a:buFont typeface="Courier New" panose="02070309020205020404" pitchFamily="49" charset="0"/>
              <a:buChar char="o"/>
              <a:tabLst>
                <a:tab pos="914400" algn="l"/>
              </a:tabLs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It’s super useful for separating objects from their background.</a:t>
            </a:r>
          </a:p>
        </p:txBody>
      </p:sp>
      <p:sp>
        <p:nvSpPr>
          <p:cNvPr id="9" name="TextBox 8">
            <a:extLst>
              <a:ext uri="{FF2B5EF4-FFF2-40B4-BE49-F238E27FC236}">
                <a16:creationId xmlns:a16="http://schemas.microsoft.com/office/drawing/2014/main" id="{9DF0FA5E-3E45-98FD-437D-DFE723C74C32}"/>
              </a:ext>
            </a:extLst>
          </p:cNvPr>
          <p:cNvSpPr txBox="1"/>
          <p:nvPr/>
        </p:nvSpPr>
        <p:spPr>
          <a:xfrm>
            <a:off x="430248" y="4086689"/>
            <a:ext cx="11593288" cy="2772490"/>
          </a:xfrm>
          <a:prstGeom prst="rect">
            <a:avLst/>
          </a:prstGeom>
          <a:noFill/>
        </p:spPr>
        <p:txBody>
          <a:bodyPr wrap="square" rtlCol="0">
            <a:spAutoFit/>
          </a:bodyPr>
          <a:lstStyle/>
          <a:p>
            <a:pPr algn="just">
              <a:lnSpc>
                <a:spcPct val="107000"/>
              </a:lnSpc>
              <a:spcAft>
                <a:spcPts val="800"/>
              </a:spcAft>
            </a:pPr>
            <a:r>
              <a:rPr lang="en-IN" sz="1600" b="1" kern="100" dirty="0">
                <a:effectLst/>
                <a:latin typeface="Calibri" panose="020F0502020204030204" pitchFamily="34" charset="0"/>
                <a:ea typeface="Calibri" panose="020F0502020204030204" pitchFamily="34" charset="0"/>
                <a:cs typeface="Cordia New" panose="020B0304020202020204" pitchFamily="34" charset="-34"/>
              </a:rPr>
              <a:t>Code 2 (K-Means Clustering):</a:t>
            </a:r>
            <a:endParaRPr lang="en-IN" sz="1600" kern="100" dirty="0">
              <a:effectLst/>
              <a:latin typeface="Calibri" panose="020F0502020204030204" pitchFamily="34" charset="0"/>
              <a:ea typeface="Calibri" panose="020F0502020204030204" pitchFamily="34" charset="0"/>
              <a:cs typeface="Cordia New" panose="020B0304020202020204" pitchFamily="34" charset="-34"/>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n-IN" sz="1600" b="1" kern="100" dirty="0">
                <a:effectLst/>
                <a:latin typeface="Calibri" panose="020F0502020204030204" pitchFamily="34" charset="0"/>
                <a:ea typeface="Calibri" panose="020F0502020204030204" pitchFamily="34" charset="0"/>
                <a:cs typeface="Cordia New" panose="020B0304020202020204" pitchFamily="34" charset="-34"/>
              </a:rPr>
              <a:t>Purpose</a:t>
            </a:r>
            <a:r>
              <a:rPr lang="en-IN" sz="1600" kern="100" dirty="0">
                <a:effectLst/>
                <a:latin typeface="Calibri" panose="020F0502020204030204" pitchFamily="34" charset="0"/>
                <a:ea typeface="Calibri" panose="020F0502020204030204" pitchFamily="34" charset="0"/>
                <a:cs typeface="Cordia New" panose="020B0304020202020204" pitchFamily="34" charset="-34"/>
              </a:rPr>
              <a:t>: This code is also for </a:t>
            </a:r>
            <a:r>
              <a:rPr lang="en-IN" sz="1600" b="1" kern="100" dirty="0">
                <a:effectLst/>
                <a:latin typeface="Calibri" panose="020F0502020204030204" pitchFamily="34" charset="0"/>
                <a:ea typeface="Calibri" panose="020F0502020204030204" pitchFamily="34" charset="0"/>
                <a:cs typeface="Cordia New" panose="020B0304020202020204" pitchFamily="34" charset="-34"/>
              </a:rPr>
              <a:t>segmentation</a:t>
            </a:r>
            <a:r>
              <a:rPr lang="en-IN" sz="1600" kern="100" dirty="0">
                <a:effectLst/>
                <a:latin typeface="Calibri" panose="020F0502020204030204" pitchFamily="34" charset="0"/>
                <a:ea typeface="Calibri" panose="020F0502020204030204" pitchFamily="34" charset="0"/>
                <a:cs typeface="Cordia New" panose="020B0304020202020204" pitchFamily="34" charset="-34"/>
              </a:rPr>
              <a:t>, but it uses </a:t>
            </a:r>
            <a:r>
              <a:rPr lang="en-IN" sz="1600" b="1" kern="100" dirty="0">
                <a:effectLst/>
                <a:latin typeface="Calibri" panose="020F0502020204030204" pitchFamily="34" charset="0"/>
                <a:ea typeface="Calibri" panose="020F0502020204030204" pitchFamily="34" charset="0"/>
                <a:cs typeface="Cordia New" panose="020B0304020202020204" pitchFamily="34" charset="-34"/>
              </a:rPr>
              <a:t>k-means clustering</a:t>
            </a:r>
            <a:r>
              <a:rPr lang="en-IN" sz="1600" kern="100" dirty="0">
                <a:effectLst/>
                <a:latin typeface="Calibri" panose="020F0502020204030204" pitchFamily="34" charset="0"/>
                <a:ea typeface="Calibri" panose="020F0502020204030204" pitchFamily="34" charset="0"/>
                <a:cs typeface="Cordia New" panose="020B0304020202020204" pitchFamily="34" charset="-34"/>
              </a:rPr>
              <a:t> to divide the image into two or more parts (clusters) based on colo</a:t>
            </a:r>
            <a:r>
              <a:rPr lang="en-IN" sz="1600" kern="100" dirty="0">
                <a:latin typeface="Calibri" panose="020F0502020204030204" pitchFamily="34" charset="0"/>
                <a:ea typeface="Calibri" panose="020F0502020204030204" pitchFamily="34" charset="0"/>
                <a:cs typeface="Cordia New" panose="020B0304020202020204" pitchFamily="34" charset="-34"/>
              </a:rPr>
              <a:t>u</a:t>
            </a:r>
            <a:r>
              <a:rPr lang="en-IN" sz="1600" kern="100" dirty="0">
                <a:effectLst/>
                <a:latin typeface="Calibri" panose="020F0502020204030204" pitchFamily="34" charset="0"/>
                <a:ea typeface="Calibri" panose="020F0502020204030204" pitchFamily="34" charset="0"/>
                <a:cs typeface="Cordia New" panose="020B0304020202020204" pitchFamily="34" charset="-34"/>
              </a:rPr>
              <a:t>r or intensity.</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1600" b="1" kern="100" dirty="0">
                <a:effectLst/>
                <a:latin typeface="Calibri" panose="020F0502020204030204" pitchFamily="34" charset="0"/>
                <a:ea typeface="Calibri" panose="020F0502020204030204" pitchFamily="34" charset="0"/>
                <a:cs typeface="Cordia New" panose="020B0304020202020204" pitchFamily="34" charset="-34"/>
              </a:rPr>
              <a:t>Focus</a:t>
            </a:r>
            <a:r>
              <a:rPr lang="en-IN" sz="1600" kern="100" dirty="0">
                <a:effectLst/>
                <a:latin typeface="Calibri" panose="020F0502020204030204" pitchFamily="34" charset="0"/>
                <a:ea typeface="Calibri" panose="020F0502020204030204" pitchFamily="34" charset="0"/>
                <a:cs typeface="Cordia New" panose="020B0304020202020204" pitchFamily="34" charset="-34"/>
              </a:rPr>
              <a:t>: It groups similar pixels together based on their </a:t>
            </a:r>
            <a:r>
              <a:rPr lang="en-IN" sz="1600" b="1" kern="100" dirty="0">
                <a:effectLst/>
                <a:latin typeface="Calibri" panose="020F0502020204030204" pitchFamily="34" charset="0"/>
                <a:ea typeface="Calibri" panose="020F0502020204030204" pitchFamily="34" charset="0"/>
                <a:cs typeface="Cordia New" panose="020B0304020202020204" pitchFamily="34" charset="-34"/>
              </a:rPr>
              <a:t>colour intensity</a:t>
            </a:r>
            <a:r>
              <a:rPr lang="en-IN" sz="1600" kern="100" dirty="0">
                <a:effectLst/>
                <a:latin typeface="Calibri" panose="020F0502020204030204" pitchFamily="34" charset="0"/>
                <a:ea typeface="Calibri" panose="020F0502020204030204" pitchFamily="34" charset="0"/>
                <a:cs typeface="Cordia New" panose="020B0304020202020204" pitchFamily="34" charset="-34"/>
              </a:rPr>
              <a:t> (like diseased vs healthy parts).</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1600" b="1" kern="100" dirty="0">
                <a:effectLst/>
                <a:latin typeface="Calibri" panose="020F0502020204030204" pitchFamily="34" charset="0"/>
                <a:ea typeface="Calibri" panose="020F0502020204030204" pitchFamily="34" charset="0"/>
                <a:cs typeface="Cordia New" panose="020B0304020202020204" pitchFamily="34" charset="-34"/>
              </a:rPr>
              <a:t>Key Operations</a:t>
            </a:r>
            <a:r>
              <a:rPr lang="en-IN" sz="1600" kern="100" dirty="0">
                <a:effectLst/>
                <a:latin typeface="Calibri" panose="020F0502020204030204" pitchFamily="34" charset="0"/>
                <a:ea typeface="Calibri" panose="020F0502020204030204" pitchFamily="34" charset="0"/>
                <a:cs typeface="Cordia New" panose="020B0304020202020204" pitchFamily="34" charset="-34"/>
              </a:rPr>
              <a:t>:</a:t>
            </a:r>
          </a:p>
          <a:p>
            <a:pPr marL="742950" lvl="1" indent="-285750" algn="just">
              <a:lnSpc>
                <a:spcPct val="107000"/>
              </a:lnSpc>
              <a:spcAft>
                <a:spcPts val="800"/>
              </a:spcAft>
              <a:buSzPts val="1000"/>
              <a:buFont typeface="Courier New" panose="02070309020205020404" pitchFamily="49" charset="0"/>
              <a:buChar char="o"/>
              <a:tabLst>
                <a:tab pos="914400" algn="l"/>
              </a:tabLs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It uses the </a:t>
            </a:r>
            <a:r>
              <a:rPr lang="en-IN" sz="1600" b="1" kern="100" dirty="0">
                <a:effectLst/>
                <a:latin typeface="Calibri" panose="020F0502020204030204" pitchFamily="34" charset="0"/>
                <a:ea typeface="Calibri" panose="020F0502020204030204" pitchFamily="34" charset="0"/>
                <a:cs typeface="Times New Roman" panose="02020603050405020304" pitchFamily="18" charset="0"/>
              </a:rPr>
              <a:t>k-means</a:t>
            </a: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 algorithm to group the pixels into </a:t>
            </a:r>
            <a:r>
              <a:rPr lang="en-IN" sz="1600" b="1" kern="100" dirty="0">
                <a:effectLst/>
                <a:latin typeface="Calibri" panose="020F0502020204030204" pitchFamily="34" charset="0"/>
                <a:ea typeface="Calibri" panose="020F0502020204030204" pitchFamily="34" charset="0"/>
                <a:cs typeface="Times New Roman" panose="02020603050405020304" pitchFamily="18" charset="0"/>
              </a:rPr>
              <a:t>clusters</a:t>
            </a: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 based on their values.</a:t>
            </a:r>
          </a:p>
          <a:p>
            <a:pPr marL="742950" lvl="1" indent="-285750" algn="just">
              <a:lnSpc>
                <a:spcPct val="107000"/>
              </a:lnSpc>
              <a:spcAft>
                <a:spcPts val="800"/>
              </a:spcAft>
              <a:buSzPts val="1000"/>
              <a:buFont typeface="Courier New" panose="02070309020205020404" pitchFamily="49" charset="0"/>
              <a:buChar char="o"/>
              <a:tabLst>
                <a:tab pos="914400" algn="l"/>
              </a:tabLs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The result is an image where pixels are assigned to different clusters.</a:t>
            </a:r>
          </a:p>
          <a:p>
            <a:pPr marL="742950" lvl="1" indent="-285750">
              <a:lnSpc>
                <a:spcPct val="107000"/>
              </a:lnSpc>
              <a:spcAft>
                <a:spcPts val="800"/>
              </a:spcAft>
              <a:buSzPts val="1000"/>
              <a:buFont typeface="Courier New" panose="02070309020205020404" pitchFamily="49" charset="0"/>
              <a:buChar char="o"/>
              <a:tabLst>
                <a:tab pos="914400" algn="l"/>
              </a:tabLst>
            </a:pP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93861417"/>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15D3A-9A48-EF9A-EB65-EB10498FEC7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C7AF62C-2799-3920-609C-4BB1158D8DD8}"/>
              </a:ext>
            </a:extLst>
          </p:cNvPr>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US" smtClean="0"/>
              <a:t>26</a:t>
            </a:fld>
            <a:endParaRPr lang="en-US"/>
          </a:p>
        </p:txBody>
      </p:sp>
      <p:sp>
        <p:nvSpPr>
          <p:cNvPr id="4" name="Google Shape;125;p3">
            <a:extLst>
              <a:ext uri="{FF2B5EF4-FFF2-40B4-BE49-F238E27FC236}">
                <a16:creationId xmlns:a16="http://schemas.microsoft.com/office/drawing/2014/main" id="{4B16CBD0-DE63-9577-B3D8-89D754C838DF}"/>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ct val="0"/>
              </a:spcBef>
              <a:spcAft>
                <a:spcPct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Use Cases &amp; Testing</a:t>
            </a:r>
            <a:endParaRPr lang="en-US" sz="1400" b="0" i="0" u="none" strike="noStrike" cap="none" dirty="0">
              <a:solidFill>
                <a:srgbClr val="000000"/>
              </a:solidFill>
              <a:latin typeface="Arial"/>
              <a:ea typeface="Arial"/>
              <a:cs typeface="Arial"/>
              <a:sym typeface="Arial"/>
            </a:endParaRPr>
          </a:p>
        </p:txBody>
      </p:sp>
      <p:sp>
        <p:nvSpPr>
          <p:cNvPr id="29" name="TextBox 28">
            <a:extLst>
              <a:ext uri="{FF2B5EF4-FFF2-40B4-BE49-F238E27FC236}">
                <a16:creationId xmlns:a16="http://schemas.microsoft.com/office/drawing/2014/main" id="{BD21C4BE-7ACF-F44A-1B01-607D61CD5D19}"/>
              </a:ext>
            </a:extLst>
          </p:cNvPr>
          <p:cNvSpPr txBox="1"/>
          <p:nvPr/>
        </p:nvSpPr>
        <p:spPr>
          <a:xfrm>
            <a:off x="551384" y="754237"/>
            <a:ext cx="11161240" cy="6001643"/>
          </a:xfrm>
          <a:prstGeom prst="rect">
            <a:avLst/>
          </a:prstGeom>
          <a:noFill/>
        </p:spPr>
        <p:txBody>
          <a:bodyPr wrap="square">
            <a:spAutoFit/>
          </a:bodyPr>
          <a:lstStyle/>
          <a:p>
            <a:pPr algn="just"/>
            <a:r>
              <a:rPr lang="en-US" sz="1600" b="1" dirty="0"/>
              <a:t>1. Image Capture</a:t>
            </a:r>
            <a:endParaRPr lang="en-US" sz="1600" dirty="0"/>
          </a:p>
          <a:p>
            <a:pPr algn="just">
              <a:buFont typeface="Arial" panose="020B0604020202020204" pitchFamily="34" charset="0"/>
              <a:buChar char="•"/>
            </a:pPr>
            <a:r>
              <a:rPr lang="en-US" sz="1600" b="1" dirty="0"/>
              <a:t>Objective:</a:t>
            </a:r>
            <a:r>
              <a:rPr lang="en-US" sz="1600" dirty="0"/>
              <a:t> Capture high-resolution images of plant leaves.</a:t>
            </a:r>
          </a:p>
          <a:p>
            <a:pPr algn="just">
              <a:buFont typeface="Arial" panose="020B0604020202020204" pitchFamily="34" charset="0"/>
              <a:buChar char="•"/>
            </a:pPr>
            <a:r>
              <a:rPr lang="en-US" sz="1600" b="1" dirty="0"/>
              <a:t>Input:</a:t>
            </a:r>
            <a:r>
              <a:rPr lang="en-US" sz="1600" dirty="0"/>
              <a:t> Real-time image from cameras/sensors.</a:t>
            </a:r>
          </a:p>
          <a:p>
            <a:pPr algn="just">
              <a:buFont typeface="Arial" panose="020B0604020202020204" pitchFamily="34" charset="0"/>
              <a:buChar char="•"/>
            </a:pPr>
            <a:r>
              <a:rPr lang="en-US" sz="1600" b="1" dirty="0"/>
              <a:t>Outcome:</a:t>
            </a:r>
            <a:r>
              <a:rPr lang="en-US" sz="1600" dirty="0"/>
              <a:t> Clear, focused image for processing.</a:t>
            </a:r>
          </a:p>
          <a:p>
            <a:pPr algn="just">
              <a:buFont typeface="Arial" panose="020B0604020202020204" pitchFamily="34" charset="0"/>
              <a:buChar char="•"/>
            </a:pPr>
            <a:r>
              <a:rPr lang="en-US" sz="1600" b="1" dirty="0"/>
              <a:t>Flow:</a:t>
            </a:r>
            <a:r>
              <a:rPr lang="en-US" sz="1600" dirty="0"/>
              <a:t> Power on → Capture image → Save.</a:t>
            </a:r>
          </a:p>
          <a:p>
            <a:pPr algn="just">
              <a:buFont typeface="Arial" panose="020B0604020202020204" pitchFamily="34" charset="0"/>
              <a:buChar char="•"/>
            </a:pPr>
            <a:r>
              <a:rPr lang="en-US" sz="1600" b="1" dirty="0"/>
              <a:t>Preconditions:</a:t>
            </a:r>
            <a:r>
              <a:rPr lang="en-US" sz="1600" dirty="0"/>
              <a:t> Proper sensor setup.</a:t>
            </a:r>
          </a:p>
          <a:p>
            <a:pPr algn="just">
              <a:buFont typeface="Arial" panose="020B0604020202020204" pitchFamily="34" charset="0"/>
              <a:buChar char="•"/>
            </a:pPr>
            <a:r>
              <a:rPr lang="en-US" sz="1600" b="1" dirty="0"/>
              <a:t>Postconditions:</a:t>
            </a:r>
            <a:r>
              <a:rPr lang="en-US" sz="1600" dirty="0"/>
              <a:t> Image saved for processing.</a:t>
            </a:r>
          </a:p>
          <a:p>
            <a:pPr algn="just">
              <a:buFont typeface="Arial" panose="020B0604020202020204" pitchFamily="34" charset="0"/>
              <a:buChar char="•"/>
            </a:pPr>
            <a:endParaRPr lang="en-US" sz="1600" dirty="0"/>
          </a:p>
          <a:p>
            <a:pPr algn="just"/>
            <a:r>
              <a:rPr lang="en-IN" sz="1600" b="1" dirty="0"/>
              <a:t>2. Image Preprocessing</a:t>
            </a:r>
            <a:endParaRPr lang="en-IN" sz="1600" dirty="0"/>
          </a:p>
          <a:p>
            <a:pPr algn="just">
              <a:buFont typeface="Arial" panose="020B0604020202020204" pitchFamily="34" charset="0"/>
              <a:buChar char="•"/>
            </a:pPr>
            <a:r>
              <a:rPr lang="en-IN" sz="1600" b="1" dirty="0"/>
              <a:t>Objective:</a:t>
            </a:r>
            <a:r>
              <a:rPr lang="en-IN" sz="1600" dirty="0"/>
              <a:t> Enhance image quality by removing noise.</a:t>
            </a:r>
          </a:p>
          <a:p>
            <a:pPr algn="just">
              <a:buFont typeface="Arial" panose="020B0604020202020204" pitchFamily="34" charset="0"/>
              <a:buChar char="•"/>
            </a:pPr>
            <a:r>
              <a:rPr lang="en-IN" sz="1600" b="1" dirty="0"/>
              <a:t>Input:</a:t>
            </a:r>
            <a:r>
              <a:rPr lang="en-IN" sz="1600" dirty="0"/>
              <a:t> Raw leaf image.</a:t>
            </a:r>
          </a:p>
          <a:p>
            <a:pPr algn="just">
              <a:buFont typeface="Arial" panose="020B0604020202020204" pitchFamily="34" charset="0"/>
              <a:buChar char="•"/>
            </a:pPr>
            <a:r>
              <a:rPr lang="en-IN" sz="1600" b="1" dirty="0"/>
              <a:t>Outcome:</a:t>
            </a:r>
            <a:r>
              <a:rPr lang="en-IN" sz="1600" dirty="0"/>
              <a:t> </a:t>
            </a:r>
            <a:r>
              <a:rPr lang="en-IN" sz="1600" dirty="0" err="1"/>
              <a:t>Preprocessed</a:t>
            </a:r>
            <a:r>
              <a:rPr lang="en-IN" sz="1600" dirty="0"/>
              <a:t> image ready for segmentation.</a:t>
            </a:r>
          </a:p>
          <a:p>
            <a:pPr algn="just">
              <a:buFont typeface="Arial" panose="020B0604020202020204" pitchFamily="34" charset="0"/>
              <a:buChar char="•"/>
            </a:pPr>
            <a:r>
              <a:rPr lang="en-IN" sz="1600" b="1" dirty="0"/>
              <a:t>Flow:</a:t>
            </a:r>
            <a:r>
              <a:rPr lang="en-IN" sz="1600" dirty="0"/>
              <a:t> Load image → Apply noise removal → Enhance contrast.</a:t>
            </a:r>
          </a:p>
          <a:p>
            <a:pPr algn="just">
              <a:buFont typeface="Arial" panose="020B0604020202020204" pitchFamily="34" charset="0"/>
              <a:buChar char="•"/>
            </a:pPr>
            <a:r>
              <a:rPr lang="en-IN" sz="1600" b="1" dirty="0"/>
              <a:t>Preconditions:</a:t>
            </a:r>
            <a:r>
              <a:rPr lang="en-IN" sz="1600" dirty="0"/>
              <a:t> Image available.</a:t>
            </a:r>
          </a:p>
          <a:p>
            <a:pPr algn="just">
              <a:buFont typeface="Arial" panose="020B0604020202020204" pitchFamily="34" charset="0"/>
              <a:buChar char="•"/>
            </a:pPr>
            <a:r>
              <a:rPr lang="en-IN" sz="1600" b="1" dirty="0"/>
              <a:t>Postconditions:</a:t>
            </a:r>
            <a:r>
              <a:rPr lang="en-IN" sz="1600" dirty="0"/>
              <a:t> Clear image for next steps.</a:t>
            </a:r>
          </a:p>
          <a:p>
            <a:pPr algn="just"/>
            <a:endParaRPr lang="en-US" sz="1600" dirty="0"/>
          </a:p>
          <a:p>
            <a:pPr algn="just"/>
            <a:r>
              <a:rPr lang="en-US" sz="1600" b="1" dirty="0"/>
              <a:t>3. K-means Disease Detection</a:t>
            </a:r>
            <a:endParaRPr lang="en-US" sz="1600" dirty="0"/>
          </a:p>
          <a:p>
            <a:pPr algn="just">
              <a:buFont typeface="Arial" panose="020B0604020202020204" pitchFamily="34" charset="0"/>
              <a:buChar char="•"/>
            </a:pPr>
            <a:r>
              <a:rPr lang="en-US" sz="1600" b="1" dirty="0"/>
              <a:t>Objective:</a:t>
            </a:r>
            <a:r>
              <a:rPr lang="en-US" sz="1600" dirty="0"/>
              <a:t> Segment diseased parts using K-means.</a:t>
            </a:r>
          </a:p>
          <a:p>
            <a:pPr algn="just">
              <a:buFont typeface="Arial" panose="020B0604020202020204" pitchFamily="34" charset="0"/>
              <a:buChar char="•"/>
            </a:pPr>
            <a:r>
              <a:rPr lang="en-US" sz="1600" b="1" dirty="0"/>
              <a:t>Input:</a:t>
            </a:r>
            <a:r>
              <a:rPr lang="en-US" sz="1600" dirty="0"/>
              <a:t> Preprocessed image.</a:t>
            </a:r>
          </a:p>
          <a:p>
            <a:pPr algn="just">
              <a:buFont typeface="Arial" panose="020B0604020202020204" pitchFamily="34" charset="0"/>
              <a:buChar char="•"/>
            </a:pPr>
            <a:r>
              <a:rPr lang="en-US" sz="1600" b="1" dirty="0"/>
              <a:t>Outcome:</a:t>
            </a:r>
            <a:r>
              <a:rPr lang="en-US" sz="1600" dirty="0"/>
              <a:t> Binary mask of diseased area.</a:t>
            </a:r>
          </a:p>
          <a:p>
            <a:pPr algn="just">
              <a:buFont typeface="Arial" panose="020B0604020202020204" pitchFamily="34" charset="0"/>
              <a:buChar char="•"/>
            </a:pPr>
            <a:r>
              <a:rPr lang="en-US" sz="1600" b="1" dirty="0"/>
              <a:t>Flow:</a:t>
            </a:r>
            <a:r>
              <a:rPr lang="en-US" sz="1600" dirty="0"/>
              <a:t> Load image → Apply K-means → Generate mask.</a:t>
            </a:r>
          </a:p>
          <a:p>
            <a:pPr algn="just">
              <a:buFont typeface="Arial" panose="020B0604020202020204" pitchFamily="34" charset="0"/>
              <a:buChar char="•"/>
            </a:pPr>
            <a:r>
              <a:rPr lang="en-US" sz="1600" b="1" dirty="0"/>
              <a:t>Preconditions:</a:t>
            </a:r>
            <a:r>
              <a:rPr lang="en-US" sz="1600" dirty="0"/>
              <a:t> Preprocessed image ready.</a:t>
            </a:r>
          </a:p>
          <a:p>
            <a:pPr algn="just">
              <a:buFont typeface="Arial" panose="020B0604020202020204" pitchFamily="34" charset="0"/>
              <a:buChar char="•"/>
            </a:pPr>
            <a:r>
              <a:rPr lang="en-US" sz="1600" b="1" dirty="0"/>
              <a:t>Postconditions:</a:t>
            </a:r>
            <a:r>
              <a:rPr lang="en-US" sz="1600" dirty="0"/>
              <a:t> Segmented diseased areas.</a:t>
            </a:r>
          </a:p>
          <a:p>
            <a:endParaRPr lang="en-US" sz="1600" dirty="0"/>
          </a:p>
        </p:txBody>
      </p:sp>
      <p:pic>
        <p:nvPicPr>
          <p:cNvPr id="5148" name="Picture 28" descr="K-Means Clustering Algorithm - Javatpoint">
            <a:extLst>
              <a:ext uri="{FF2B5EF4-FFF2-40B4-BE49-F238E27FC236}">
                <a16:creationId xmlns:a16="http://schemas.microsoft.com/office/drawing/2014/main" id="{6861B6B6-0F6C-EABC-4C54-ED78FD3CE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8105" y="4365104"/>
            <a:ext cx="4002723" cy="2019199"/>
          </a:xfrm>
          <a:prstGeom prst="rect">
            <a:avLst/>
          </a:prstGeom>
          <a:noFill/>
          <a:extLst>
            <a:ext uri="{909E8E84-426E-40DD-AFC4-6F175D3DCCD1}">
              <a14:hiddenFill xmlns:a14="http://schemas.microsoft.com/office/drawing/2010/main">
                <a:solidFill>
                  <a:srgbClr val="FFFFFF"/>
                </a:solidFill>
              </a14:hiddenFill>
            </a:ext>
          </a:extLst>
        </p:spPr>
      </p:pic>
      <p:pic>
        <p:nvPicPr>
          <p:cNvPr id="5150" name="Picture 30" descr="Mastering data preprocessing: Techniques and best practices ...">
            <a:extLst>
              <a:ext uri="{FF2B5EF4-FFF2-40B4-BE49-F238E27FC236}">
                <a16:creationId xmlns:a16="http://schemas.microsoft.com/office/drawing/2014/main" id="{CCC33D31-D46A-AC77-86AC-6217D5F089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933" r="18931"/>
          <a:stretch/>
        </p:blipFill>
        <p:spPr bwMode="auto">
          <a:xfrm>
            <a:off x="6816080" y="1196752"/>
            <a:ext cx="3109366" cy="2604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42801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ACE2E59-C757-B419-D4A0-6E8CD055F10C}"/>
              </a:ext>
            </a:extLst>
          </p:cNvPr>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US" smtClean="0"/>
              <a:t>27</a:t>
            </a:fld>
            <a:endParaRPr lang="en-US"/>
          </a:p>
        </p:txBody>
      </p:sp>
      <p:sp>
        <p:nvSpPr>
          <p:cNvPr id="20" name="TextBox 19">
            <a:extLst>
              <a:ext uri="{FF2B5EF4-FFF2-40B4-BE49-F238E27FC236}">
                <a16:creationId xmlns:a16="http://schemas.microsoft.com/office/drawing/2014/main" id="{7F66F9BD-C0B2-AD8B-232D-AB48A57EF6D1}"/>
              </a:ext>
            </a:extLst>
          </p:cNvPr>
          <p:cNvSpPr txBox="1"/>
          <p:nvPr/>
        </p:nvSpPr>
        <p:spPr>
          <a:xfrm>
            <a:off x="191344" y="764704"/>
            <a:ext cx="11161239" cy="6032421"/>
          </a:xfrm>
          <a:prstGeom prst="rect">
            <a:avLst/>
          </a:prstGeom>
          <a:noFill/>
        </p:spPr>
        <p:txBody>
          <a:bodyPr wrap="square">
            <a:spAutoFit/>
          </a:bodyPr>
          <a:lstStyle/>
          <a:p>
            <a:pPr algn="just"/>
            <a:r>
              <a:rPr lang="en-IN" sz="1600" b="1" dirty="0"/>
              <a:t>4. Otsu’s Disease Detection</a:t>
            </a:r>
            <a:endParaRPr lang="en-IN" sz="1600" dirty="0"/>
          </a:p>
          <a:p>
            <a:pPr algn="just">
              <a:buFont typeface="Arial" panose="020B0604020202020204" pitchFamily="34" charset="0"/>
              <a:buChar char="•"/>
            </a:pPr>
            <a:r>
              <a:rPr lang="en-IN" sz="1600" b="1" dirty="0"/>
              <a:t>Objective:</a:t>
            </a:r>
            <a:r>
              <a:rPr lang="en-IN" sz="1600" dirty="0"/>
              <a:t> Detect disease using Otsu's method.</a:t>
            </a:r>
          </a:p>
          <a:p>
            <a:pPr algn="just">
              <a:buFont typeface="Arial" panose="020B0604020202020204" pitchFamily="34" charset="0"/>
              <a:buChar char="•"/>
            </a:pPr>
            <a:r>
              <a:rPr lang="en-IN" sz="1600" b="1" dirty="0"/>
              <a:t>Input:</a:t>
            </a:r>
            <a:r>
              <a:rPr lang="en-IN" sz="1600" dirty="0"/>
              <a:t> Pre-processed image.</a:t>
            </a:r>
          </a:p>
          <a:p>
            <a:pPr algn="just">
              <a:buFont typeface="Arial" panose="020B0604020202020204" pitchFamily="34" charset="0"/>
              <a:buChar char="•"/>
            </a:pPr>
            <a:r>
              <a:rPr lang="en-IN" sz="1600" b="1" dirty="0"/>
              <a:t>Outcome:</a:t>
            </a:r>
            <a:r>
              <a:rPr lang="en-IN" sz="1600" dirty="0"/>
              <a:t> Binary mask of diseased regions.</a:t>
            </a:r>
          </a:p>
          <a:p>
            <a:pPr algn="just">
              <a:buFont typeface="Arial" panose="020B0604020202020204" pitchFamily="34" charset="0"/>
              <a:buChar char="•"/>
            </a:pPr>
            <a:r>
              <a:rPr lang="en-IN" sz="1600" b="1" dirty="0"/>
              <a:t>Flow:</a:t>
            </a:r>
            <a:r>
              <a:rPr lang="en-IN" sz="1600" dirty="0"/>
              <a:t> Load image → Apply Otsu’s threshold → Generate mask.</a:t>
            </a:r>
          </a:p>
          <a:p>
            <a:pPr algn="just">
              <a:buFont typeface="Arial" panose="020B0604020202020204" pitchFamily="34" charset="0"/>
              <a:buChar char="•"/>
            </a:pPr>
            <a:r>
              <a:rPr lang="en-IN" sz="1600" b="1" dirty="0"/>
              <a:t>Preconditions:</a:t>
            </a:r>
            <a:r>
              <a:rPr lang="en-IN" sz="1600" dirty="0"/>
              <a:t> Image prepared for thresholding.</a:t>
            </a:r>
          </a:p>
          <a:p>
            <a:pPr algn="just">
              <a:buFont typeface="Arial" panose="020B0604020202020204" pitchFamily="34" charset="0"/>
              <a:buChar char="•"/>
            </a:pPr>
            <a:r>
              <a:rPr lang="en-IN" sz="1600" b="1" dirty="0"/>
              <a:t>Postconditions:</a:t>
            </a:r>
            <a:r>
              <a:rPr lang="en-IN" sz="1600" dirty="0"/>
              <a:t> Segmented diseased areas.</a:t>
            </a:r>
          </a:p>
          <a:p>
            <a:pPr algn="just">
              <a:buFont typeface="Arial" panose="020B0604020202020204" pitchFamily="34" charset="0"/>
              <a:buChar char="•"/>
            </a:pPr>
            <a:endParaRPr lang="en-IN" sz="1600" dirty="0"/>
          </a:p>
          <a:p>
            <a:pPr algn="just"/>
            <a:r>
              <a:rPr lang="en-US" sz="1600" b="1" dirty="0"/>
              <a:t>5. Edge Detection</a:t>
            </a:r>
            <a:endParaRPr lang="en-US" sz="1600" dirty="0"/>
          </a:p>
          <a:p>
            <a:pPr algn="just">
              <a:buFont typeface="Arial" panose="020B0604020202020204" pitchFamily="34" charset="0"/>
              <a:buChar char="•"/>
            </a:pPr>
            <a:r>
              <a:rPr lang="en-US" sz="1600" b="1" dirty="0"/>
              <a:t>Objective:</a:t>
            </a:r>
            <a:r>
              <a:rPr lang="en-US" sz="1600" dirty="0"/>
              <a:t> Detect edges of leaf and diseased areas.</a:t>
            </a:r>
          </a:p>
          <a:p>
            <a:pPr algn="just">
              <a:buFont typeface="Arial" panose="020B0604020202020204" pitchFamily="34" charset="0"/>
              <a:buChar char="•"/>
            </a:pPr>
            <a:r>
              <a:rPr lang="en-US" sz="1600" b="1" dirty="0"/>
              <a:t>Input:</a:t>
            </a:r>
            <a:r>
              <a:rPr lang="en-US" sz="1600" dirty="0"/>
              <a:t> Preprocessed image.</a:t>
            </a:r>
          </a:p>
          <a:p>
            <a:pPr algn="just">
              <a:buFont typeface="Arial" panose="020B0604020202020204" pitchFamily="34" charset="0"/>
              <a:buChar char="•"/>
            </a:pPr>
            <a:r>
              <a:rPr lang="en-US" sz="1600" b="1" dirty="0"/>
              <a:t>Outcome:</a:t>
            </a:r>
            <a:r>
              <a:rPr lang="en-US" sz="1600" dirty="0"/>
              <a:t> Edges highlighted for analysis.</a:t>
            </a:r>
          </a:p>
          <a:p>
            <a:pPr algn="just">
              <a:buFont typeface="Arial" panose="020B0604020202020204" pitchFamily="34" charset="0"/>
              <a:buChar char="•"/>
            </a:pPr>
            <a:r>
              <a:rPr lang="en-US" sz="1600" b="1" dirty="0"/>
              <a:t>Flow:</a:t>
            </a:r>
            <a:r>
              <a:rPr lang="en-US" sz="1600" dirty="0"/>
              <a:t> Apply Sobel/Canny edge detection → Display.</a:t>
            </a:r>
          </a:p>
          <a:p>
            <a:pPr algn="just">
              <a:buFont typeface="Arial" panose="020B0604020202020204" pitchFamily="34" charset="0"/>
              <a:buChar char="•"/>
            </a:pPr>
            <a:r>
              <a:rPr lang="en-US" sz="1600" b="1" dirty="0"/>
              <a:t>Preconditions:</a:t>
            </a:r>
            <a:r>
              <a:rPr lang="en-US" sz="1600" dirty="0"/>
              <a:t> Image ready.</a:t>
            </a:r>
          </a:p>
          <a:p>
            <a:pPr algn="just">
              <a:buFont typeface="Arial" panose="020B0604020202020204" pitchFamily="34" charset="0"/>
              <a:buChar char="•"/>
            </a:pPr>
            <a:r>
              <a:rPr lang="en-US" sz="1600" b="1" dirty="0"/>
              <a:t>Postconditions:</a:t>
            </a:r>
            <a:r>
              <a:rPr lang="en-US" sz="1600" dirty="0"/>
              <a:t> Leaf and disease edges identified.</a:t>
            </a:r>
          </a:p>
          <a:p>
            <a:pPr algn="just">
              <a:buFont typeface="Arial" panose="020B0604020202020204" pitchFamily="34" charset="0"/>
              <a:buChar char="•"/>
            </a:pPr>
            <a:endParaRPr lang="en-IN" sz="1600" dirty="0"/>
          </a:p>
          <a:p>
            <a:pPr algn="just"/>
            <a:r>
              <a:rPr lang="en-IN" sz="1600" b="1" dirty="0"/>
              <a:t>6. ZYNQ 7000 Integration</a:t>
            </a:r>
            <a:endParaRPr lang="en-IN" sz="1600" dirty="0"/>
          </a:p>
          <a:p>
            <a:pPr algn="just">
              <a:buFont typeface="Arial" panose="020B0604020202020204" pitchFamily="34" charset="0"/>
              <a:buChar char="•"/>
            </a:pPr>
            <a:r>
              <a:rPr lang="en-IN" sz="1600" b="1" dirty="0"/>
              <a:t>Objective:</a:t>
            </a:r>
            <a:r>
              <a:rPr lang="en-IN" sz="1600" dirty="0"/>
              <a:t> Implement real-time processing on ZYNQ 7000.</a:t>
            </a:r>
          </a:p>
          <a:p>
            <a:pPr algn="just">
              <a:buFont typeface="Arial" panose="020B0604020202020204" pitchFamily="34" charset="0"/>
              <a:buChar char="•"/>
            </a:pPr>
            <a:r>
              <a:rPr lang="en-IN" sz="1600" b="1" dirty="0"/>
              <a:t>Input:</a:t>
            </a:r>
            <a:r>
              <a:rPr lang="en-IN" sz="1600" dirty="0"/>
              <a:t> MATLAB code.</a:t>
            </a:r>
          </a:p>
          <a:p>
            <a:pPr algn="just">
              <a:buFont typeface="Arial" panose="020B0604020202020204" pitchFamily="34" charset="0"/>
              <a:buChar char="•"/>
            </a:pPr>
            <a:r>
              <a:rPr lang="en-IN" sz="1600" b="1" dirty="0"/>
              <a:t>Outcome:</a:t>
            </a:r>
            <a:r>
              <a:rPr lang="en-IN" sz="1600" dirty="0"/>
              <a:t> Optimized disease detection on hardware.</a:t>
            </a:r>
          </a:p>
          <a:p>
            <a:pPr algn="just">
              <a:buFont typeface="Arial" panose="020B0604020202020204" pitchFamily="34" charset="0"/>
              <a:buChar char="•"/>
            </a:pPr>
            <a:r>
              <a:rPr lang="en-IN" sz="1600" b="1" dirty="0"/>
              <a:t>Flow:</a:t>
            </a:r>
            <a:r>
              <a:rPr lang="en-IN" sz="1600" dirty="0"/>
              <a:t> Transfer code to </a:t>
            </a:r>
            <a:r>
              <a:rPr lang="en-IN" sz="1600" dirty="0" err="1"/>
              <a:t>Vivado</a:t>
            </a:r>
            <a:r>
              <a:rPr lang="en-IN" sz="1600" dirty="0"/>
              <a:t> → Test real-time processing.</a:t>
            </a:r>
          </a:p>
          <a:p>
            <a:pPr algn="just">
              <a:buFont typeface="Arial" panose="020B0604020202020204" pitchFamily="34" charset="0"/>
              <a:buChar char="•"/>
            </a:pPr>
            <a:r>
              <a:rPr lang="en-IN" sz="1600" b="1" dirty="0"/>
              <a:t>Preconditions:</a:t>
            </a:r>
            <a:r>
              <a:rPr lang="en-IN" sz="1600" dirty="0"/>
              <a:t> MATLAB code prepared.</a:t>
            </a:r>
          </a:p>
          <a:p>
            <a:pPr algn="just">
              <a:buFont typeface="Arial" panose="020B0604020202020204" pitchFamily="34" charset="0"/>
              <a:buChar char="•"/>
            </a:pPr>
            <a:r>
              <a:rPr lang="en-IN" sz="1600" b="1" dirty="0"/>
              <a:t>Postconditions:</a:t>
            </a:r>
            <a:r>
              <a:rPr lang="en-IN" sz="1600" dirty="0"/>
              <a:t> Real-time detection running on ZYNQ </a:t>
            </a:r>
            <a:r>
              <a:rPr lang="en-IN" sz="1600" dirty="0" err="1"/>
              <a:t>SoC.</a:t>
            </a:r>
            <a:endParaRPr lang="en-IN" sz="1600" dirty="0"/>
          </a:p>
          <a:p>
            <a:pPr>
              <a:buFont typeface="Arial" panose="020B0604020202020204" pitchFamily="34" charset="0"/>
              <a:buChar char="•"/>
            </a:pPr>
            <a:endParaRPr lang="en-IN" dirty="0"/>
          </a:p>
        </p:txBody>
      </p:sp>
      <p:pic>
        <p:nvPicPr>
          <p:cNvPr id="6161" name="Picture 17" descr="3.3.9.7. Otsu thresholding — Scipy lecture notes">
            <a:extLst>
              <a:ext uri="{FF2B5EF4-FFF2-40B4-BE49-F238E27FC236}">
                <a16:creationId xmlns:a16="http://schemas.microsoft.com/office/drawing/2014/main" id="{1044DEFF-F80D-D5AB-7FCC-DCF52AB5B2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770599"/>
            <a:ext cx="4968552" cy="2046724"/>
          </a:xfrm>
          <a:prstGeom prst="rect">
            <a:avLst/>
          </a:prstGeom>
          <a:noFill/>
          <a:extLst>
            <a:ext uri="{909E8E84-426E-40DD-AFC4-6F175D3DCCD1}">
              <a14:hiddenFill xmlns:a14="http://schemas.microsoft.com/office/drawing/2010/main">
                <a:solidFill>
                  <a:srgbClr val="FFFFFF"/>
                </a:solidFill>
              </a14:hiddenFill>
            </a:ext>
          </a:extLst>
        </p:spPr>
      </p:pic>
      <p:pic>
        <p:nvPicPr>
          <p:cNvPr id="6163" name="Picture 19" descr="Edge Detection - MATLAB &amp; Simulink">
            <a:extLst>
              <a:ext uri="{FF2B5EF4-FFF2-40B4-BE49-F238E27FC236}">
                <a16:creationId xmlns:a16="http://schemas.microsoft.com/office/drawing/2014/main" id="{4CE1C6EB-9647-9505-141D-1238D30A3D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0056" y="3073114"/>
            <a:ext cx="3744416" cy="1378972"/>
          </a:xfrm>
          <a:prstGeom prst="rect">
            <a:avLst/>
          </a:prstGeom>
          <a:noFill/>
          <a:extLst>
            <a:ext uri="{909E8E84-426E-40DD-AFC4-6F175D3DCCD1}">
              <a14:hiddenFill xmlns:a14="http://schemas.microsoft.com/office/drawing/2010/main">
                <a:solidFill>
                  <a:srgbClr val="FFFFFF"/>
                </a:solidFill>
              </a14:hiddenFill>
            </a:ext>
          </a:extLst>
        </p:spPr>
      </p:pic>
      <p:pic>
        <p:nvPicPr>
          <p:cNvPr id="6165" name="Picture 21" descr="Zynq 7000 SoC">
            <a:extLst>
              <a:ext uri="{FF2B5EF4-FFF2-40B4-BE49-F238E27FC236}">
                <a16:creationId xmlns:a16="http://schemas.microsoft.com/office/drawing/2014/main" id="{C1448401-3461-2C42-FDED-CB5DF1FB64D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640" t="15728" b="13712"/>
          <a:stretch/>
        </p:blipFill>
        <p:spPr bwMode="auto">
          <a:xfrm>
            <a:off x="6816080" y="4707877"/>
            <a:ext cx="3384376" cy="1859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97962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3748609-EFD4-AB8E-4497-295DE749E4E3}"/>
              </a:ext>
            </a:extLst>
          </p:cNvPr>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US" smtClean="0"/>
              <a:t>28</a:t>
            </a:fld>
            <a:endParaRPr lang="en-US"/>
          </a:p>
        </p:txBody>
      </p:sp>
      <p:sp>
        <p:nvSpPr>
          <p:cNvPr id="4" name="TextBox 3">
            <a:extLst>
              <a:ext uri="{FF2B5EF4-FFF2-40B4-BE49-F238E27FC236}">
                <a16:creationId xmlns:a16="http://schemas.microsoft.com/office/drawing/2014/main" id="{789E621D-BC48-F993-5796-940811F8CDBE}"/>
              </a:ext>
            </a:extLst>
          </p:cNvPr>
          <p:cNvSpPr txBox="1"/>
          <p:nvPr/>
        </p:nvSpPr>
        <p:spPr>
          <a:xfrm>
            <a:off x="2279576" y="332656"/>
            <a:ext cx="8352928" cy="369332"/>
          </a:xfrm>
          <a:prstGeom prst="rect">
            <a:avLst/>
          </a:prstGeom>
          <a:noFill/>
        </p:spPr>
        <p:txBody>
          <a:bodyPr wrap="square" rtlCol="0">
            <a:spAutoFit/>
          </a:bodyPr>
          <a:lstStyle/>
          <a:p>
            <a:r>
              <a:rPr lang="en-IN" sz="1800" b="1" dirty="0"/>
              <a:t>MATLAB CODE FOR LEAF DISEASE DETECTION USING OTSU METHOD</a:t>
            </a:r>
          </a:p>
        </p:txBody>
      </p:sp>
      <p:pic>
        <p:nvPicPr>
          <p:cNvPr id="6" name="Picture 5" descr="A screenshot of a computer program&#10;&#10;Description automatically generated">
            <a:extLst>
              <a:ext uri="{FF2B5EF4-FFF2-40B4-BE49-F238E27FC236}">
                <a16:creationId xmlns:a16="http://schemas.microsoft.com/office/drawing/2014/main" id="{689A47A9-990A-89C6-B0D2-84E07514AB24}"/>
              </a:ext>
            </a:extLst>
          </p:cNvPr>
          <p:cNvPicPr>
            <a:picLocks noChangeAspect="1"/>
          </p:cNvPicPr>
          <p:nvPr/>
        </p:nvPicPr>
        <p:blipFill>
          <a:blip r:embed="rId2">
            <a:extLst>
              <a:ext uri="{28A0092B-C50C-407E-A947-70E740481C1C}">
                <a14:useLocalDpi xmlns:a14="http://schemas.microsoft.com/office/drawing/2010/main" val="0"/>
              </a:ext>
            </a:extLst>
          </a:blip>
          <a:srcRect l="9174" t="3701" r="11926" b="-3701"/>
          <a:stretch/>
        </p:blipFill>
        <p:spPr>
          <a:xfrm>
            <a:off x="551384" y="984365"/>
            <a:ext cx="6192688" cy="5517232"/>
          </a:xfrm>
          <a:prstGeom prst="rect">
            <a:avLst/>
          </a:prstGeom>
        </p:spPr>
      </p:pic>
      <p:pic>
        <p:nvPicPr>
          <p:cNvPr id="5" name="Picture 4">
            <a:extLst>
              <a:ext uri="{FF2B5EF4-FFF2-40B4-BE49-F238E27FC236}">
                <a16:creationId xmlns:a16="http://schemas.microsoft.com/office/drawing/2014/main" id="{AC21E582-B301-98A3-0BDB-6E9CB81DF0C4}"/>
              </a:ext>
            </a:extLst>
          </p:cNvPr>
          <p:cNvPicPr>
            <a:picLocks noChangeAspect="1"/>
          </p:cNvPicPr>
          <p:nvPr/>
        </p:nvPicPr>
        <p:blipFill>
          <a:blip r:embed="rId3">
            <a:extLst>
              <a:ext uri="{28A0092B-C50C-407E-A947-70E740481C1C}">
                <a14:useLocalDpi xmlns:a14="http://schemas.microsoft.com/office/drawing/2010/main" val="0"/>
              </a:ext>
            </a:extLst>
          </a:blip>
          <a:srcRect l="20091" t="10430" r="20262" b="24613"/>
          <a:stretch/>
        </p:blipFill>
        <p:spPr>
          <a:xfrm>
            <a:off x="7968208" y="1052736"/>
            <a:ext cx="2304256" cy="1855365"/>
          </a:xfrm>
          <a:prstGeom prst="rect">
            <a:avLst/>
          </a:prstGeom>
        </p:spPr>
      </p:pic>
      <p:pic>
        <p:nvPicPr>
          <p:cNvPr id="8" name="Picture 7">
            <a:extLst>
              <a:ext uri="{FF2B5EF4-FFF2-40B4-BE49-F238E27FC236}">
                <a16:creationId xmlns:a16="http://schemas.microsoft.com/office/drawing/2014/main" id="{F4CBF9F1-8AE4-AA57-3A61-0EE2A2AD5B5F}"/>
              </a:ext>
            </a:extLst>
          </p:cNvPr>
          <p:cNvPicPr>
            <a:picLocks noChangeAspect="1"/>
          </p:cNvPicPr>
          <p:nvPr/>
        </p:nvPicPr>
        <p:blipFill>
          <a:blip r:embed="rId4">
            <a:extLst>
              <a:ext uri="{28A0092B-C50C-407E-A947-70E740481C1C}">
                <a14:useLocalDpi xmlns:a14="http://schemas.microsoft.com/office/drawing/2010/main" val="0"/>
              </a:ext>
            </a:extLst>
          </a:blip>
          <a:srcRect l="20807" t="10142" r="20933" b="24952"/>
          <a:stretch/>
        </p:blipFill>
        <p:spPr>
          <a:xfrm>
            <a:off x="7896200" y="3723176"/>
            <a:ext cx="2448272" cy="1728191"/>
          </a:xfrm>
          <a:prstGeom prst="rect">
            <a:avLst/>
          </a:prstGeom>
        </p:spPr>
      </p:pic>
      <p:sp>
        <p:nvSpPr>
          <p:cNvPr id="2" name="TextBox 1">
            <a:extLst>
              <a:ext uri="{FF2B5EF4-FFF2-40B4-BE49-F238E27FC236}">
                <a16:creationId xmlns:a16="http://schemas.microsoft.com/office/drawing/2014/main" id="{F717E992-2BBB-67C8-7ADD-D090DC08F6CE}"/>
              </a:ext>
            </a:extLst>
          </p:cNvPr>
          <p:cNvSpPr txBox="1"/>
          <p:nvPr/>
        </p:nvSpPr>
        <p:spPr>
          <a:xfrm>
            <a:off x="7896200" y="2902103"/>
            <a:ext cx="2520280" cy="523220"/>
          </a:xfrm>
          <a:prstGeom prst="rect">
            <a:avLst/>
          </a:prstGeom>
          <a:noFill/>
        </p:spPr>
        <p:txBody>
          <a:bodyPr wrap="square" rtlCol="0">
            <a:spAutoFit/>
          </a:bodyPr>
          <a:lstStyle/>
          <a:p>
            <a:pPr algn="just"/>
            <a:r>
              <a:rPr lang="en-US" sz="1400" dirty="0"/>
              <a:t>a)Original image of Tomato leaf with Leaf Blight disease</a:t>
            </a:r>
            <a:endParaRPr lang="en-IN" sz="1400" dirty="0"/>
          </a:p>
        </p:txBody>
      </p:sp>
      <p:sp>
        <p:nvSpPr>
          <p:cNvPr id="7" name="TextBox 6">
            <a:extLst>
              <a:ext uri="{FF2B5EF4-FFF2-40B4-BE49-F238E27FC236}">
                <a16:creationId xmlns:a16="http://schemas.microsoft.com/office/drawing/2014/main" id="{28ADFD74-1723-79F5-C1C6-EB7988845881}"/>
              </a:ext>
            </a:extLst>
          </p:cNvPr>
          <p:cNvSpPr txBox="1"/>
          <p:nvPr/>
        </p:nvSpPr>
        <p:spPr>
          <a:xfrm>
            <a:off x="7932204" y="5510455"/>
            <a:ext cx="2376264" cy="523220"/>
          </a:xfrm>
          <a:prstGeom prst="rect">
            <a:avLst/>
          </a:prstGeom>
          <a:noFill/>
        </p:spPr>
        <p:txBody>
          <a:bodyPr wrap="square" rtlCol="0">
            <a:spAutoFit/>
          </a:bodyPr>
          <a:lstStyle/>
          <a:p>
            <a:pPr algn="just"/>
            <a:r>
              <a:rPr lang="en-US" sz="1400" dirty="0"/>
              <a:t>b)Contrast-adjusted image of original image </a:t>
            </a:r>
            <a:endParaRPr lang="en-IN" sz="1400" dirty="0"/>
          </a:p>
        </p:txBody>
      </p:sp>
    </p:spTree>
    <p:extLst>
      <p:ext uri="{BB962C8B-B14F-4D97-AF65-F5344CB8AC3E}">
        <p14:creationId xmlns:p14="http://schemas.microsoft.com/office/powerpoint/2010/main" val="1275121669"/>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6F30D02-E2B5-AB22-A3D3-675DEB5D8856}"/>
              </a:ext>
            </a:extLst>
          </p:cNvPr>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US" smtClean="0"/>
              <a:t>29</a:t>
            </a:fld>
            <a:endParaRPr lang="en-US"/>
          </a:p>
        </p:txBody>
      </p:sp>
      <p:pic>
        <p:nvPicPr>
          <p:cNvPr id="8" name="Picture 7" descr="A screenshot of a computer program&#10;&#10;Description automatically generated">
            <a:extLst>
              <a:ext uri="{FF2B5EF4-FFF2-40B4-BE49-F238E27FC236}">
                <a16:creationId xmlns:a16="http://schemas.microsoft.com/office/drawing/2014/main" id="{A8DD9CCF-005A-4610-D566-68D29D341F02}"/>
              </a:ext>
            </a:extLst>
          </p:cNvPr>
          <p:cNvPicPr>
            <a:picLocks noChangeAspect="1"/>
          </p:cNvPicPr>
          <p:nvPr/>
        </p:nvPicPr>
        <p:blipFill>
          <a:blip r:embed="rId2">
            <a:extLst>
              <a:ext uri="{28A0092B-C50C-407E-A947-70E740481C1C}">
                <a14:useLocalDpi xmlns:a14="http://schemas.microsoft.com/office/drawing/2010/main" val="0"/>
              </a:ext>
            </a:extLst>
          </a:blip>
          <a:srcRect l="9106" t="7350" r="9106" b="-1449"/>
          <a:stretch/>
        </p:blipFill>
        <p:spPr>
          <a:xfrm>
            <a:off x="695400" y="839734"/>
            <a:ext cx="5688632" cy="5801626"/>
          </a:xfrm>
          <a:prstGeom prst="rect">
            <a:avLst/>
          </a:prstGeom>
        </p:spPr>
      </p:pic>
      <p:pic>
        <p:nvPicPr>
          <p:cNvPr id="4" name="Picture 3">
            <a:extLst>
              <a:ext uri="{FF2B5EF4-FFF2-40B4-BE49-F238E27FC236}">
                <a16:creationId xmlns:a16="http://schemas.microsoft.com/office/drawing/2014/main" id="{B2532474-BCCB-6F1E-100E-3DACD769E83D}"/>
              </a:ext>
            </a:extLst>
          </p:cNvPr>
          <p:cNvPicPr>
            <a:picLocks noChangeAspect="1"/>
          </p:cNvPicPr>
          <p:nvPr/>
        </p:nvPicPr>
        <p:blipFill>
          <a:blip r:embed="rId3">
            <a:extLst>
              <a:ext uri="{28A0092B-C50C-407E-A947-70E740481C1C}">
                <a14:useLocalDpi xmlns:a14="http://schemas.microsoft.com/office/drawing/2010/main" val="0"/>
              </a:ext>
            </a:extLst>
          </a:blip>
          <a:srcRect l="13870" t="8173" r="20934" b="21597"/>
          <a:stretch/>
        </p:blipFill>
        <p:spPr>
          <a:xfrm>
            <a:off x="7032104" y="1556792"/>
            <a:ext cx="3384376" cy="2475090"/>
          </a:xfrm>
          <a:prstGeom prst="rect">
            <a:avLst/>
          </a:prstGeom>
        </p:spPr>
      </p:pic>
      <p:sp>
        <p:nvSpPr>
          <p:cNvPr id="2" name="TextBox 1">
            <a:extLst>
              <a:ext uri="{FF2B5EF4-FFF2-40B4-BE49-F238E27FC236}">
                <a16:creationId xmlns:a16="http://schemas.microsoft.com/office/drawing/2014/main" id="{E3614117-B601-8BF9-1B61-F1E3F42180BE}"/>
              </a:ext>
            </a:extLst>
          </p:cNvPr>
          <p:cNvSpPr txBox="1"/>
          <p:nvPr/>
        </p:nvSpPr>
        <p:spPr>
          <a:xfrm>
            <a:off x="7266923" y="4031882"/>
            <a:ext cx="3124473" cy="523220"/>
          </a:xfrm>
          <a:prstGeom prst="rect">
            <a:avLst/>
          </a:prstGeom>
          <a:noFill/>
        </p:spPr>
        <p:txBody>
          <a:bodyPr wrap="square" rtlCol="0">
            <a:spAutoFit/>
          </a:bodyPr>
          <a:lstStyle/>
          <a:p>
            <a:pPr algn="just"/>
            <a:r>
              <a:rPr lang="en-US" sz="1400" dirty="0"/>
              <a:t>c)Binary-mask of diseased part using Otsu’s method</a:t>
            </a:r>
            <a:endParaRPr lang="en-IN" sz="1400" dirty="0"/>
          </a:p>
        </p:txBody>
      </p:sp>
    </p:spTree>
    <p:extLst>
      <p:ext uri="{BB962C8B-B14F-4D97-AF65-F5344CB8AC3E}">
        <p14:creationId xmlns:p14="http://schemas.microsoft.com/office/powerpoint/2010/main" val="101319247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5D277163-DDF4-8A7D-727E-9DC95265C51D}"/>
            </a:ext>
          </a:extLst>
        </p:cNvPr>
        <p:cNvGrpSpPr/>
        <p:nvPr/>
      </p:nvGrpSpPr>
      <p:grpSpPr>
        <a:xfrm>
          <a:off x="0" y="0"/>
          <a:ext cx="0" cy="0"/>
          <a:chOff x="0" y="0"/>
          <a:chExt cx="0" cy="0"/>
        </a:xfrm>
      </p:grpSpPr>
      <p:pic>
        <p:nvPicPr>
          <p:cNvPr id="111" name="Google Shape;111;p76">
            <a:extLst>
              <a:ext uri="{FF2B5EF4-FFF2-40B4-BE49-F238E27FC236}">
                <a16:creationId xmlns:a16="http://schemas.microsoft.com/office/drawing/2014/main" id="{C9C7A79F-811B-6199-83C6-B29E508A22BB}"/>
              </a:ext>
            </a:extLst>
          </p:cNvPr>
          <p:cNvPicPr preferRelativeResize="0"/>
          <p:nvPr/>
        </p:nvPicPr>
        <p:blipFill>
          <a:blip r:embed="rId3">
            <a:alphaModFix/>
          </a:blip>
          <a:srcRect l="22326" t="32664" r="11836" b="35101"/>
          <a:stretch>
            <a:fillRect/>
          </a:stretch>
        </p:blipFill>
        <p:spPr>
          <a:xfrm>
            <a:off x="262467" y="258234"/>
            <a:ext cx="1504951" cy="423333"/>
          </a:xfrm>
          <a:prstGeom prst="rect">
            <a:avLst/>
          </a:prstGeom>
          <a:noFill/>
          <a:ln>
            <a:noFill/>
          </a:ln>
        </p:spPr>
      </p:pic>
      <p:grpSp>
        <p:nvGrpSpPr>
          <p:cNvPr id="112" name="Google Shape;112;p76">
            <a:extLst>
              <a:ext uri="{FF2B5EF4-FFF2-40B4-BE49-F238E27FC236}">
                <a16:creationId xmlns:a16="http://schemas.microsoft.com/office/drawing/2014/main" id="{2D4D71B1-EC66-081D-BAA7-214A29E75269}"/>
              </a:ext>
            </a:extLst>
          </p:cNvPr>
          <p:cNvGrpSpPr/>
          <p:nvPr/>
        </p:nvGrpSpPr>
        <p:grpSpPr>
          <a:xfrm>
            <a:off x="11856720" y="140636"/>
            <a:ext cx="223520" cy="990718"/>
            <a:chOff x="11856720" y="140636"/>
            <a:chExt cx="223520" cy="990718"/>
          </a:xfrm>
        </p:grpSpPr>
        <p:grpSp>
          <p:nvGrpSpPr>
            <p:cNvPr id="113" name="Google Shape;113;p76">
              <a:extLst>
                <a:ext uri="{FF2B5EF4-FFF2-40B4-BE49-F238E27FC236}">
                  <a16:creationId xmlns:a16="http://schemas.microsoft.com/office/drawing/2014/main" id="{BAFB5DD6-4298-304F-878C-BC4BE1EC6DD8}"/>
                </a:ext>
              </a:extLst>
            </p:cNvPr>
            <p:cNvGrpSpPr/>
            <p:nvPr/>
          </p:nvGrpSpPr>
          <p:grpSpPr>
            <a:xfrm>
              <a:off x="11856720" y="660278"/>
              <a:ext cx="223520" cy="471076"/>
              <a:chOff x="9734551" y="3138055"/>
              <a:chExt cx="2457449" cy="1328450"/>
            </a:xfrm>
          </p:grpSpPr>
          <p:sp>
            <p:nvSpPr>
              <p:cNvPr id="114" name="Google Shape;114;p76">
                <a:extLst>
                  <a:ext uri="{FF2B5EF4-FFF2-40B4-BE49-F238E27FC236}">
                    <a16:creationId xmlns:a16="http://schemas.microsoft.com/office/drawing/2014/main" id="{AA99B7F1-1675-F441-E2D8-E7375E2D1EEF}"/>
                  </a:ext>
                </a:extLst>
              </p:cNvPr>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ct val="0"/>
                  </a:spcBef>
                  <a:spcAft>
                    <a:spcPct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5" name="Google Shape;115;p76">
                <a:extLst>
                  <a:ext uri="{FF2B5EF4-FFF2-40B4-BE49-F238E27FC236}">
                    <a16:creationId xmlns:a16="http://schemas.microsoft.com/office/drawing/2014/main" id="{5A4D25FF-FA9C-2AD4-9DA1-897800CF922A}"/>
                  </a:ext>
                </a:extLst>
              </p:cNvPr>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ct val="0"/>
                  </a:spcBef>
                  <a:spcAft>
                    <a:spcPct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116" name="Google Shape;116;p76">
              <a:extLst>
                <a:ext uri="{FF2B5EF4-FFF2-40B4-BE49-F238E27FC236}">
                  <a16:creationId xmlns:a16="http://schemas.microsoft.com/office/drawing/2014/main" id="{9676A32D-2B57-5621-6126-CE4ABC5FD99A}"/>
                </a:ext>
              </a:extLst>
            </p:cNvPr>
            <p:cNvGrpSpPr/>
            <p:nvPr/>
          </p:nvGrpSpPr>
          <p:grpSpPr>
            <a:xfrm>
              <a:off x="11856720" y="140636"/>
              <a:ext cx="223520" cy="471076"/>
              <a:chOff x="9734551" y="3138055"/>
              <a:chExt cx="2457449" cy="1328450"/>
            </a:xfrm>
          </p:grpSpPr>
          <p:sp>
            <p:nvSpPr>
              <p:cNvPr id="117" name="Google Shape;117;p76">
                <a:extLst>
                  <a:ext uri="{FF2B5EF4-FFF2-40B4-BE49-F238E27FC236}">
                    <a16:creationId xmlns:a16="http://schemas.microsoft.com/office/drawing/2014/main" id="{DB96273B-31D4-A9D0-4276-255D63471453}"/>
                  </a:ext>
                </a:extLst>
              </p:cNvPr>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ct val="0"/>
                  </a:spcBef>
                  <a:spcAft>
                    <a:spcPct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8" name="Google Shape;118;p76">
                <a:extLst>
                  <a:ext uri="{FF2B5EF4-FFF2-40B4-BE49-F238E27FC236}">
                    <a16:creationId xmlns:a16="http://schemas.microsoft.com/office/drawing/2014/main" id="{39E9C00A-18BB-CBD9-2D23-0250EF391173}"/>
                  </a:ext>
                </a:extLst>
              </p:cNvPr>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ct val="0"/>
                  </a:spcBef>
                  <a:spcAft>
                    <a:spcPct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7" name="Picture 6" descr="A logo with text overlay&#10;&#10;Description automatically generated">
            <a:extLst>
              <a:ext uri="{FF2B5EF4-FFF2-40B4-BE49-F238E27FC236}">
                <a16:creationId xmlns:a16="http://schemas.microsoft.com/office/drawing/2014/main" id="{BCC37FA9-3380-3972-8974-283955F0D681}"/>
              </a:ext>
            </a:extLst>
          </p:cNvPr>
          <p:cNvPicPr>
            <a:picLocks noChangeAspect="1"/>
          </p:cNvPicPr>
          <p:nvPr/>
        </p:nvPicPr>
        <p:blipFill>
          <a:blip r:embed="rId4"/>
          <a:srcRect l="37906" t="34096" r="9606" b="36394"/>
          <a:stretch>
            <a:fillRect/>
          </a:stretch>
        </p:blipFill>
        <p:spPr>
          <a:xfrm>
            <a:off x="11125200" y="11945"/>
            <a:ext cx="1066800" cy="599768"/>
          </a:xfrm>
          <a:prstGeom prst="rect">
            <a:avLst/>
          </a:prstGeom>
        </p:spPr>
      </p:pic>
      <p:sp>
        <p:nvSpPr>
          <p:cNvPr id="8" name="Google Shape;125;p3">
            <a:extLst>
              <a:ext uri="{FF2B5EF4-FFF2-40B4-BE49-F238E27FC236}">
                <a16:creationId xmlns:a16="http://schemas.microsoft.com/office/drawing/2014/main" id="{C6ECFB60-4922-9557-3C5E-7FA842E8B16A}"/>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ct val="0"/>
              </a:spcBef>
              <a:spcAft>
                <a:spcPct val="0"/>
              </a:spcAft>
              <a:buNone/>
            </a:pPr>
            <a:r>
              <a:rPr lang="en-IN">
                <a:latin typeface="Verdana" panose="020B0604030504040204" pitchFamily="34" charset="0"/>
                <a:ea typeface="Verdana" panose="020B0604030504040204" pitchFamily="34" charset="0"/>
              </a:rPr>
              <a:t>.</a:t>
            </a:r>
          </a:p>
        </p:txBody>
      </p:sp>
      <p:sp>
        <p:nvSpPr>
          <p:cNvPr id="3" name="Slide Number Placeholder 2">
            <a:extLst>
              <a:ext uri="{FF2B5EF4-FFF2-40B4-BE49-F238E27FC236}">
                <a16:creationId xmlns:a16="http://schemas.microsoft.com/office/drawing/2014/main" id="{83241AC6-CE23-A38B-BD86-17E34844F78A}"/>
              </a:ext>
            </a:extLst>
          </p:cNvPr>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US" smtClean="0"/>
              <a:t>3</a:t>
            </a:fld>
            <a:endParaRPr lang="en-US"/>
          </a:p>
        </p:txBody>
      </p:sp>
      <p:sp>
        <p:nvSpPr>
          <p:cNvPr id="5" name="Google Shape;125;p3">
            <a:extLst>
              <a:ext uri="{FF2B5EF4-FFF2-40B4-BE49-F238E27FC236}">
                <a16:creationId xmlns:a16="http://schemas.microsoft.com/office/drawing/2014/main" id="{12977A3E-566F-814B-0D9C-37C0E1141171}"/>
              </a:ext>
            </a:extLst>
          </p:cNvPr>
          <p:cNvSpPr txBox="1"/>
          <p:nvPr/>
        </p:nvSpPr>
        <p:spPr>
          <a:xfrm>
            <a:off x="676276" y="549068"/>
            <a:ext cx="10515600" cy="49385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ct val="0"/>
              </a:spcBef>
              <a:spcAft>
                <a:spcPct val="0"/>
              </a:spcAft>
              <a:buNone/>
            </a:pPr>
            <a:r>
              <a:rPr lang="en-US" sz="2400" b="1" i="0" u="none" strike="noStrike" cap="none">
                <a:solidFill>
                  <a:srgbClr val="000000"/>
                </a:solidFill>
                <a:latin typeface="Montserrat"/>
                <a:ea typeface="Montserrat"/>
                <a:cs typeface="Montserrat"/>
                <a:sym typeface="Montserrat"/>
              </a:rPr>
              <a:t>Project Plan</a:t>
            </a:r>
            <a:endParaRPr/>
          </a:p>
        </p:txBody>
      </p:sp>
      <p:graphicFrame>
        <p:nvGraphicFramePr>
          <p:cNvPr id="17" name="Table 16">
            <a:extLst>
              <a:ext uri="{FF2B5EF4-FFF2-40B4-BE49-F238E27FC236}">
                <a16:creationId xmlns:a16="http://schemas.microsoft.com/office/drawing/2014/main" id="{5F515611-0069-24EB-AD08-A46BC77AC3AE}"/>
              </a:ext>
            </a:extLst>
          </p:cNvPr>
          <p:cNvGraphicFramePr>
            <a:graphicFrameLocks noGrp="1"/>
          </p:cNvGraphicFramePr>
          <p:nvPr>
            <p:extLst>
              <p:ext uri="{D42A27DB-BD31-4B8C-83A1-F6EECF244321}">
                <p14:modId xmlns:p14="http://schemas.microsoft.com/office/powerpoint/2010/main" val="98529876"/>
              </p:ext>
            </p:extLst>
          </p:nvPr>
        </p:nvGraphicFramePr>
        <p:xfrm>
          <a:off x="676276" y="1412775"/>
          <a:ext cx="10964340" cy="4471800"/>
        </p:xfrm>
        <a:graphic>
          <a:graphicData uri="http://schemas.openxmlformats.org/drawingml/2006/table">
            <a:tbl>
              <a:tblPr firstRow="1" bandRow="1">
                <a:tableStyleId>{5C22544A-7EE6-4342-B048-85BDC9FD1C3A}</a:tableStyleId>
              </a:tblPr>
              <a:tblGrid>
                <a:gridCol w="2741085">
                  <a:extLst>
                    <a:ext uri="{9D8B030D-6E8A-4147-A177-3AD203B41FA5}">
                      <a16:colId xmlns:a16="http://schemas.microsoft.com/office/drawing/2014/main" val="174846993"/>
                    </a:ext>
                  </a:extLst>
                </a:gridCol>
                <a:gridCol w="2741085">
                  <a:extLst>
                    <a:ext uri="{9D8B030D-6E8A-4147-A177-3AD203B41FA5}">
                      <a16:colId xmlns:a16="http://schemas.microsoft.com/office/drawing/2014/main" val="2495592742"/>
                    </a:ext>
                  </a:extLst>
                </a:gridCol>
                <a:gridCol w="2741085">
                  <a:extLst>
                    <a:ext uri="{9D8B030D-6E8A-4147-A177-3AD203B41FA5}">
                      <a16:colId xmlns:a16="http://schemas.microsoft.com/office/drawing/2014/main" val="1969890112"/>
                    </a:ext>
                  </a:extLst>
                </a:gridCol>
                <a:gridCol w="2741085">
                  <a:extLst>
                    <a:ext uri="{9D8B030D-6E8A-4147-A177-3AD203B41FA5}">
                      <a16:colId xmlns:a16="http://schemas.microsoft.com/office/drawing/2014/main" val="1505836960"/>
                    </a:ext>
                  </a:extLst>
                </a:gridCol>
              </a:tblGrid>
              <a:tr h="576065">
                <a:tc>
                  <a:txBody>
                    <a:bodyPr/>
                    <a:lstStyle/>
                    <a:p>
                      <a:r>
                        <a:rPr lang="en-IN" b="1" dirty="0"/>
                        <a:t>Task</a:t>
                      </a:r>
                      <a:endParaRPr lang="en-IN" dirty="0"/>
                    </a:p>
                  </a:txBody>
                  <a:tcPr anchor="ctr"/>
                </a:tc>
                <a:tc>
                  <a:txBody>
                    <a:bodyPr/>
                    <a:lstStyle/>
                    <a:p>
                      <a:r>
                        <a:rPr lang="en-IN" b="1" dirty="0"/>
                        <a:t>Description</a:t>
                      </a:r>
                      <a:endParaRPr lang="en-IN" dirty="0"/>
                    </a:p>
                  </a:txBody>
                  <a:tcPr anchor="ctr"/>
                </a:tc>
                <a:tc>
                  <a:txBody>
                    <a:bodyPr/>
                    <a:lstStyle/>
                    <a:p>
                      <a:r>
                        <a:rPr lang="en-IN" b="1"/>
                        <a:t>Date</a:t>
                      </a:r>
                      <a:endParaRPr lang="en-IN"/>
                    </a:p>
                  </a:txBody>
                  <a:tcPr anchor="ctr"/>
                </a:tc>
                <a:tc>
                  <a:txBody>
                    <a:bodyPr/>
                    <a:lstStyle/>
                    <a:p>
                      <a:r>
                        <a:rPr lang="en-IN" b="1" dirty="0"/>
                        <a:t>Milestone</a:t>
                      </a:r>
                      <a:endParaRPr lang="en-IN" dirty="0"/>
                    </a:p>
                  </a:txBody>
                  <a:tcPr anchor="ctr"/>
                </a:tc>
                <a:extLst>
                  <a:ext uri="{0D108BD9-81ED-4DB2-BD59-A6C34878D82A}">
                    <a16:rowId xmlns:a16="http://schemas.microsoft.com/office/drawing/2014/main" val="111078213"/>
                  </a:ext>
                </a:extLst>
              </a:tr>
              <a:tr h="779147">
                <a:tc>
                  <a:txBody>
                    <a:bodyPr/>
                    <a:lstStyle/>
                    <a:p>
                      <a:r>
                        <a:rPr lang="en-IN" b="1" dirty="0"/>
                        <a:t>1. Research Paper Review</a:t>
                      </a:r>
                      <a:endParaRPr lang="en-IN" dirty="0"/>
                    </a:p>
                  </a:txBody>
                  <a:tcPr anchor="ctr"/>
                </a:tc>
                <a:tc>
                  <a:txBody>
                    <a:bodyPr/>
                    <a:lstStyle/>
                    <a:p>
                      <a:r>
                        <a:rPr lang="en-US" dirty="0"/>
                        <a:t>Find and review relevant research papers with project guide</a:t>
                      </a:r>
                      <a:endParaRPr lang="en-IN" dirty="0"/>
                    </a:p>
                  </a:txBody>
                  <a:tcPr/>
                </a:tc>
                <a:tc>
                  <a:txBody>
                    <a:bodyPr/>
                    <a:lstStyle/>
                    <a:p>
                      <a:r>
                        <a:rPr lang="en-IN" dirty="0"/>
                        <a:t>29/07/2024</a:t>
                      </a:r>
                    </a:p>
                  </a:txBody>
                  <a:tcPr/>
                </a:tc>
                <a:tc>
                  <a:txBody>
                    <a:bodyPr/>
                    <a:lstStyle/>
                    <a:p>
                      <a:r>
                        <a:rPr lang="en-IN" dirty="0"/>
                        <a:t>Research reviewed</a:t>
                      </a:r>
                    </a:p>
                  </a:txBody>
                  <a:tcPr/>
                </a:tc>
                <a:extLst>
                  <a:ext uri="{0D108BD9-81ED-4DB2-BD59-A6C34878D82A}">
                    <a16:rowId xmlns:a16="http://schemas.microsoft.com/office/drawing/2014/main" val="4272730721"/>
                  </a:ext>
                </a:extLst>
              </a:tr>
              <a:tr h="779147">
                <a:tc>
                  <a:txBody>
                    <a:bodyPr/>
                    <a:lstStyle/>
                    <a:p>
                      <a:r>
                        <a:rPr lang="en-US" b="1" dirty="0"/>
                        <a:t>2. Discuss Hardware &amp; Software Tools</a:t>
                      </a:r>
                      <a:endParaRPr lang="en-IN" b="1" dirty="0"/>
                    </a:p>
                  </a:txBody>
                  <a:tcPr/>
                </a:tc>
                <a:tc>
                  <a:txBody>
                    <a:bodyPr/>
                    <a:lstStyle/>
                    <a:p>
                      <a:r>
                        <a:rPr lang="en-US" dirty="0"/>
                        <a:t>Discuss hardware and software tools, and plan project initiation</a:t>
                      </a:r>
                      <a:endParaRPr lang="en-IN" dirty="0"/>
                    </a:p>
                  </a:txBody>
                  <a:tcPr/>
                </a:tc>
                <a:tc>
                  <a:txBody>
                    <a:bodyPr/>
                    <a:lstStyle/>
                    <a:p>
                      <a:r>
                        <a:rPr lang="en-IN" dirty="0"/>
                        <a:t>31/07/2024</a:t>
                      </a:r>
                    </a:p>
                  </a:txBody>
                  <a:tcPr/>
                </a:tc>
                <a:tc>
                  <a:txBody>
                    <a:bodyPr/>
                    <a:lstStyle/>
                    <a:p>
                      <a:r>
                        <a:rPr lang="en-IN" dirty="0"/>
                        <a:t>Tools and initiation planned</a:t>
                      </a:r>
                    </a:p>
                  </a:txBody>
                  <a:tcPr/>
                </a:tc>
                <a:extLst>
                  <a:ext uri="{0D108BD9-81ED-4DB2-BD59-A6C34878D82A}">
                    <a16:rowId xmlns:a16="http://schemas.microsoft.com/office/drawing/2014/main" val="2986654944"/>
                  </a:ext>
                </a:extLst>
              </a:tr>
              <a:tr h="779147">
                <a:tc>
                  <a:txBody>
                    <a:bodyPr/>
                    <a:lstStyle/>
                    <a:p>
                      <a:r>
                        <a:rPr lang="en-IN" b="1" dirty="0"/>
                        <a:t>3. Verify System in MATLAB</a:t>
                      </a:r>
                    </a:p>
                  </a:txBody>
                  <a:tcPr/>
                </a:tc>
                <a:tc>
                  <a:txBody>
                    <a:bodyPr/>
                    <a:lstStyle/>
                    <a:p>
                      <a:r>
                        <a:rPr lang="en-US" dirty="0"/>
                        <a:t>Check the code and verify the system functionality and algorithm in MATLAB</a:t>
                      </a:r>
                      <a:endParaRPr lang="en-IN" dirty="0"/>
                    </a:p>
                  </a:txBody>
                  <a:tcPr/>
                </a:tc>
                <a:tc>
                  <a:txBody>
                    <a:bodyPr/>
                    <a:lstStyle/>
                    <a:p>
                      <a:r>
                        <a:rPr lang="en-IN" dirty="0"/>
                        <a:t>06/08/2024 – 21/08/2024</a:t>
                      </a:r>
                    </a:p>
                  </a:txBody>
                  <a:tcPr/>
                </a:tc>
                <a:tc>
                  <a:txBody>
                    <a:bodyPr/>
                    <a:lstStyle/>
                    <a:p>
                      <a:r>
                        <a:rPr lang="en-IN" dirty="0"/>
                        <a:t>MATLAB verification complete</a:t>
                      </a:r>
                    </a:p>
                  </a:txBody>
                  <a:tcPr/>
                </a:tc>
                <a:extLst>
                  <a:ext uri="{0D108BD9-81ED-4DB2-BD59-A6C34878D82A}">
                    <a16:rowId xmlns:a16="http://schemas.microsoft.com/office/drawing/2014/main" val="3948225440"/>
                  </a:ext>
                </a:extLst>
              </a:tr>
              <a:tr h="779147">
                <a:tc>
                  <a:txBody>
                    <a:bodyPr/>
                    <a:lstStyle/>
                    <a:p>
                      <a:r>
                        <a:rPr lang="en-IN" b="1" dirty="0"/>
                        <a:t>4. Define System Requirements</a:t>
                      </a:r>
                    </a:p>
                  </a:txBody>
                  <a:tcPr/>
                </a:tc>
                <a:tc>
                  <a:txBody>
                    <a:bodyPr/>
                    <a:lstStyle/>
                    <a:p>
                      <a:r>
                        <a:rPr lang="en-US" dirty="0"/>
                        <a:t>Specify hardware and software needs for the ZYNQ 7000 SoC</a:t>
                      </a:r>
                      <a:endParaRPr lang="en-IN" dirty="0"/>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833752370"/>
                  </a:ext>
                </a:extLst>
              </a:tr>
              <a:tr h="779147">
                <a:tc>
                  <a:txBody>
                    <a:bodyPr/>
                    <a:lstStyle/>
                    <a:p>
                      <a:r>
                        <a:rPr lang="en-US" b="1" dirty="0"/>
                        <a:t>5. Design Disease Detection Algorithm</a:t>
                      </a:r>
                      <a:endParaRPr lang="en-IN" b="1" dirty="0"/>
                    </a:p>
                  </a:txBody>
                  <a:tcPr/>
                </a:tc>
                <a:tc>
                  <a:txBody>
                    <a:bodyPr/>
                    <a:lstStyle/>
                    <a:p>
                      <a:r>
                        <a:rPr lang="en-US" dirty="0"/>
                        <a:t>Develop AI-based algorithms for plant disease detection</a:t>
                      </a:r>
                      <a:endParaRPr lang="en-IN" dirty="0"/>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4108789798"/>
                  </a:ext>
                </a:extLst>
              </a:tr>
            </a:tbl>
          </a:graphicData>
        </a:graphic>
      </p:graphicFrame>
    </p:spTree>
    <p:extLst>
      <p:ext uri="{BB962C8B-B14F-4D97-AF65-F5344CB8AC3E}">
        <p14:creationId xmlns:p14="http://schemas.microsoft.com/office/powerpoint/2010/main" val="3316315554"/>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B9CB375-95D0-EC4D-92B4-9AC994BDBE9D}"/>
              </a:ext>
            </a:extLst>
          </p:cNvPr>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US" smtClean="0"/>
              <a:t>30</a:t>
            </a:fld>
            <a:endParaRPr lang="en-US"/>
          </a:p>
        </p:txBody>
      </p:sp>
      <p:pic>
        <p:nvPicPr>
          <p:cNvPr id="6" name="Picture 5" descr="A screenshot of a computer screen&#10;&#10;Description automatically generated">
            <a:extLst>
              <a:ext uri="{FF2B5EF4-FFF2-40B4-BE49-F238E27FC236}">
                <a16:creationId xmlns:a16="http://schemas.microsoft.com/office/drawing/2014/main" id="{3F2D68AD-F68A-1BA3-B6DE-3329008F3353}"/>
              </a:ext>
            </a:extLst>
          </p:cNvPr>
          <p:cNvPicPr>
            <a:picLocks noChangeAspect="1"/>
          </p:cNvPicPr>
          <p:nvPr/>
        </p:nvPicPr>
        <p:blipFill>
          <a:blip r:embed="rId2">
            <a:extLst>
              <a:ext uri="{28A0092B-C50C-407E-A947-70E740481C1C}">
                <a14:useLocalDpi xmlns:a14="http://schemas.microsoft.com/office/drawing/2010/main" val="0"/>
              </a:ext>
            </a:extLst>
          </a:blip>
          <a:srcRect l="9850" t="5324" r="481" b="-5324"/>
          <a:stretch/>
        </p:blipFill>
        <p:spPr>
          <a:xfrm>
            <a:off x="695400" y="1052736"/>
            <a:ext cx="6048672" cy="5616624"/>
          </a:xfrm>
          <a:prstGeom prst="rect">
            <a:avLst/>
          </a:prstGeom>
        </p:spPr>
      </p:pic>
      <p:pic>
        <p:nvPicPr>
          <p:cNvPr id="3" name="Picture 2">
            <a:extLst>
              <a:ext uri="{FF2B5EF4-FFF2-40B4-BE49-F238E27FC236}">
                <a16:creationId xmlns:a16="http://schemas.microsoft.com/office/drawing/2014/main" id="{180DDBF6-03C7-91E9-37CB-D587C9F7DD5B}"/>
              </a:ext>
            </a:extLst>
          </p:cNvPr>
          <p:cNvPicPr>
            <a:picLocks noChangeAspect="1"/>
          </p:cNvPicPr>
          <p:nvPr/>
        </p:nvPicPr>
        <p:blipFill>
          <a:blip r:embed="rId3">
            <a:extLst>
              <a:ext uri="{28A0092B-C50C-407E-A947-70E740481C1C}">
                <a14:useLocalDpi xmlns:a14="http://schemas.microsoft.com/office/drawing/2010/main" val="0"/>
              </a:ext>
            </a:extLst>
          </a:blip>
          <a:srcRect l="20139" t="10528" r="20497" b="24790"/>
          <a:stretch/>
        </p:blipFill>
        <p:spPr>
          <a:xfrm>
            <a:off x="7608168" y="2060848"/>
            <a:ext cx="3081672" cy="1978149"/>
          </a:xfrm>
          <a:prstGeom prst="rect">
            <a:avLst/>
          </a:prstGeom>
        </p:spPr>
      </p:pic>
      <p:sp>
        <p:nvSpPr>
          <p:cNvPr id="2" name="TextBox 1">
            <a:extLst>
              <a:ext uri="{FF2B5EF4-FFF2-40B4-BE49-F238E27FC236}">
                <a16:creationId xmlns:a16="http://schemas.microsoft.com/office/drawing/2014/main" id="{898C93AE-7DE1-C20C-0272-BA528A507542}"/>
              </a:ext>
            </a:extLst>
          </p:cNvPr>
          <p:cNvSpPr txBox="1"/>
          <p:nvPr/>
        </p:nvSpPr>
        <p:spPr>
          <a:xfrm>
            <a:off x="7570372" y="4031486"/>
            <a:ext cx="3096344" cy="523220"/>
          </a:xfrm>
          <a:prstGeom prst="rect">
            <a:avLst/>
          </a:prstGeom>
          <a:noFill/>
        </p:spPr>
        <p:txBody>
          <a:bodyPr wrap="square" rtlCol="0">
            <a:spAutoFit/>
          </a:bodyPr>
          <a:lstStyle/>
          <a:p>
            <a:pPr algn="just"/>
            <a:r>
              <a:rPr lang="en-US" sz="1400" dirty="0"/>
              <a:t>d)Separated diseased part with white background</a:t>
            </a:r>
            <a:endParaRPr lang="en-IN" sz="1400" dirty="0"/>
          </a:p>
        </p:txBody>
      </p:sp>
    </p:spTree>
    <p:extLst>
      <p:ext uri="{BB962C8B-B14F-4D97-AF65-F5344CB8AC3E}">
        <p14:creationId xmlns:p14="http://schemas.microsoft.com/office/powerpoint/2010/main" val="155687105"/>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BCF18DA-402C-73DB-BA16-D7215FDC38A6}"/>
              </a:ext>
            </a:extLst>
          </p:cNvPr>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US" smtClean="0"/>
              <a:t>31</a:t>
            </a:fld>
            <a:endParaRPr lang="en-US"/>
          </a:p>
        </p:txBody>
      </p:sp>
      <p:pic>
        <p:nvPicPr>
          <p:cNvPr id="5" name="Picture 4" descr="A screenshot of a computer program&#10;&#10;Description automatically generated">
            <a:extLst>
              <a:ext uri="{FF2B5EF4-FFF2-40B4-BE49-F238E27FC236}">
                <a16:creationId xmlns:a16="http://schemas.microsoft.com/office/drawing/2014/main" id="{181D7EF1-020E-6BBB-1891-5C7A80705755}"/>
              </a:ext>
            </a:extLst>
          </p:cNvPr>
          <p:cNvPicPr>
            <a:picLocks noChangeAspect="1"/>
          </p:cNvPicPr>
          <p:nvPr/>
        </p:nvPicPr>
        <p:blipFill>
          <a:blip r:embed="rId2">
            <a:extLst>
              <a:ext uri="{28A0092B-C50C-407E-A947-70E740481C1C}">
                <a14:useLocalDpi xmlns:a14="http://schemas.microsoft.com/office/drawing/2010/main" val="0"/>
              </a:ext>
            </a:extLst>
          </a:blip>
          <a:srcRect l="8443" t="3800" b="11150"/>
          <a:stretch/>
        </p:blipFill>
        <p:spPr>
          <a:xfrm>
            <a:off x="407368" y="764704"/>
            <a:ext cx="6768752" cy="5832648"/>
          </a:xfrm>
          <a:prstGeom prst="rect">
            <a:avLst/>
          </a:prstGeom>
        </p:spPr>
      </p:pic>
      <p:pic>
        <p:nvPicPr>
          <p:cNvPr id="4" name="Picture 3">
            <a:extLst>
              <a:ext uri="{FF2B5EF4-FFF2-40B4-BE49-F238E27FC236}">
                <a16:creationId xmlns:a16="http://schemas.microsoft.com/office/drawing/2014/main" id="{3FB7E9E6-F133-706E-53BD-154D9E904D28}"/>
              </a:ext>
            </a:extLst>
          </p:cNvPr>
          <p:cNvPicPr>
            <a:picLocks noChangeAspect="1"/>
          </p:cNvPicPr>
          <p:nvPr/>
        </p:nvPicPr>
        <p:blipFill>
          <a:blip r:embed="rId3">
            <a:extLst>
              <a:ext uri="{28A0092B-C50C-407E-A947-70E740481C1C}">
                <a14:useLocalDpi xmlns:a14="http://schemas.microsoft.com/office/drawing/2010/main" val="0"/>
              </a:ext>
            </a:extLst>
          </a:blip>
          <a:srcRect l="5485" t="31996" r="468" b="29302"/>
          <a:stretch/>
        </p:blipFill>
        <p:spPr>
          <a:xfrm>
            <a:off x="5591944" y="1628800"/>
            <a:ext cx="6357883" cy="2232248"/>
          </a:xfrm>
          <a:prstGeom prst="rect">
            <a:avLst/>
          </a:prstGeom>
        </p:spPr>
      </p:pic>
      <p:sp>
        <p:nvSpPr>
          <p:cNvPr id="2" name="TextBox 1">
            <a:extLst>
              <a:ext uri="{FF2B5EF4-FFF2-40B4-BE49-F238E27FC236}">
                <a16:creationId xmlns:a16="http://schemas.microsoft.com/office/drawing/2014/main" id="{82B9F696-E395-882F-FA42-63EF7D1AD05E}"/>
              </a:ext>
            </a:extLst>
          </p:cNvPr>
          <p:cNvSpPr txBox="1"/>
          <p:nvPr/>
        </p:nvSpPr>
        <p:spPr>
          <a:xfrm>
            <a:off x="6096000" y="3573016"/>
            <a:ext cx="2160240" cy="523220"/>
          </a:xfrm>
          <a:prstGeom prst="rect">
            <a:avLst/>
          </a:prstGeom>
          <a:noFill/>
        </p:spPr>
        <p:txBody>
          <a:bodyPr wrap="square" rtlCol="0">
            <a:spAutoFit/>
          </a:bodyPr>
          <a:lstStyle/>
          <a:p>
            <a:pPr algn="just"/>
            <a:r>
              <a:rPr lang="en-US" sz="1400" dirty="0"/>
              <a:t>e)Sobel edge detection on diseased part</a:t>
            </a:r>
            <a:endParaRPr lang="en-IN" sz="1400" dirty="0"/>
          </a:p>
        </p:txBody>
      </p:sp>
      <p:sp>
        <p:nvSpPr>
          <p:cNvPr id="6" name="TextBox 5">
            <a:extLst>
              <a:ext uri="{FF2B5EF4-FFF2-40B4-BE49-F238E27FC236}">
                <a16:creationId xmlns:a16="http://schemas.microsoft.com/office/drawing/2014/main" id="{A688DF2C-DB7D-77A4-77FF-A8E2A204679E}"/>
              </a:ext>
            </a:extLst>
          </p:cNvPr>
          <p:cNvSpPr txBox="1"/>
          <p:nvPr/>
        </p:nvSpPr>
        <p:spPr>
          <a:xfrm>
            <a:off x="9177519" y="3527430"/>
            <a:ext cx="2160240" cy="523220"/>
          </a:xfrm>
          <a:prstGeom prst="rect">
            <a:avLst/>
          </a:prstGeom>
          <a:noFill/>
        </p:spPr>
        <p:txBody>
          <a:bodyPr wrap="square" rtlCol="0">
            <a:spAutoFit/>
          </a:bodyPr>
          <a:lstStyle/>
          <a:p>
            <a:pPr algn="just"/>
            <a:r>
              <a:rPr lang="en-US" sz="1400" dirty="0"/>
              <a:t>f)Canny edge detection on diseased part</a:t>
            </a:r>
            <a:endParaRPr lang="en-IN" sz="1400" dirty="0"/>
          </a:p>
        </p:txBody>
      </p:sp>
    </p:spTree>
    <p:extLst>
      <p:ext uri="{BB962C8B-B14F-4D97-AF65-F5344CB8AC3E}">
        <p14:creationId xmlns:p14="http://schemas.microsoft.com/office/powerpoint/2010/main" val="332230628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DA4BD20-DFD4-89BD-16F9-AF21C900443D}"/>
              </a:ext>
            </a:extLst>
          </p:cNvPr>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US" smtClean="0"/>
              <a:t>32</a:t>
            </a:fld>
            <a:endParaRPr lang="en-US"/>
          </a:p>
        </p:txBody>
      </p:sp>
      <p:sp>
        <p:nvSpPr>
          <p:cNvPr id="4" name="TextBox 3">
            <a:extLst>
              <a:ext uri="{FF2B5EF4-FFF2-40B4-BE49-F238E27FC236}">
                <a16:creationId xmlns:a16="http://schemas.microsoft.com/office/drawing/2014/main" id="{29911450-2DC3-A1B8-560B-A9511F2112E6}"/>
              </a:ext>
            </a:extLst>
          </p:cNvPr>
          <p:cNvSpPr txBox="1"/>
          <p:nvPr/>
        </p:nvSpPr>
        <p:spPr>
          <a:xfrm>
            <a:off x="4223792" y="260648"/>
            <a:ext cx="4032448" cy="646331"/>
          </a:xfrm>
          <a:prstGeom prst="rect">
            <a:avLst/>
          </a:prstGeom>
          <a:noFill/>
        </p:spPr>
        <p:txBody>
          <a:bodyPr wrap="square" rtlCol="0">
            <a:spAutoFit/>
          </a:bodyPr>
          <a:lstStyle/>
          <a:p>
            <a:r>
              <a:rPr lang="en-IN" sz="1800" b="1" dirty="0"/>
              <a:t>CODE EXPLANATION</a:t>
            </a:r>
          </a:p>
          <a:p>
            <a:endParaRPr lang="en-IN" dirty="0"/>
          </a:p>
        </p:txBody>
      </p:sp>
      <p:sp>
        <p:nvSpPr>
          <p:cNvPr id="8" name="TextBox 7">
            <a:extLst>
              <a:ext uri="{FF2B5EF4-FFF2-40B4-BE49-F238E27FC236}">
                <a16:creationId xmlns:a16="http://schemas.microsoft.com/office/drawing/2014/main" id="{BDE2F75E-CCA8-00A6-ECDD-9FEB4A127768}"/>
              </a:ext>
            </a:extLst>
          </p:cNvPr>
          <p:cNvSpPr txBox="1"/>
          <p:nvPr/>
        </p:nvSpPr>
        <p:spPr>
          <a:xfrm>
            <a:off x="3431704" y="1268760"/>
            <a:ext cx="3240360" cy="3168352"/>
          </a:xfrm>
          <a:prstGeom prst="rect">
            <a:avLst/>
          </a:prstGeom>
          <a:noFill/>
        </p:spPr>
        <p:txBody>
          <a:bodyPr wrap="square" rtlCol="0">
            <a:spAutoFit/>
          </a:bodyPr>
          <a:lstStyle/>
          <a:p>
            <a:endParaRPr lang="en-IN" dirty="0"/>
          </a:p>
        </p:txBody>
      </p:sp>
      <p:sp>
        <p:nvSpPr>
          <p:cNvPr id="5" name="Rectangle 1">
            <a:extLst>
              <a:ext uri="{FF2B5EF4-FFF2-40B4-BE49-F238E27FC236}">
                <a16:creationId xmlns:a16="http://schemas.microsoft.com/office/drawing/2014/main" id="{B8C9EA27-839C-52EF-D876-F458C1B9E8FE}"/>
              </a:ext>
            </a:extLst>
          </p:cNvPr>
          <p:cNvSpPr>
            <a:spLocks noChangeArrowheads="1"/>
          </p:cNvSpPr>
          <p:nvPr/>
        </p:nvSpPr>
        <p:spPr bwMode="auto">
          <a:xfrm>
            <a:off x="623392" y="906979"/>
            <a:ext cx="9904040" cy="553997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altLang="en-US" b="1" i="0" u="none" strike="noStrike" cap="none" normalizeH="0" baseline="0" dirty="0">
                <a:ln>
                  <a:noFill/>
                </a:ln>
                <a:solidFill>
                  <a:srgbClr val="0D0D0D"/>
                </a:solidFill>
                <a:effectLst/>
                <a:latin typeface="ui-sans-serif"/>
              </a:rPr>
              <a:t>Image Loading:</a:t>
            </a:r>
            <a:endParaRPr kumimoji="0" lang="en-US" altLang="en-US" b="0" i="0" u="none" strike="noStrike" cap="none" normalizeH="0" baseline="0" dirty="0">
              <a:ln>
                <a:noFill/>
              </a:ln>
              <a:solidFill>
                <a:srgbClr val="0D0D0D"/>
              </a:solidFill>
              <a:effectLst/>
              <a:latin typeface="ui-sans-serif"/>
            </a:endParaRP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err="1">
                <a:ln>
                  <a:noFill/>
                </a:ln>
                <a:solidFill>
                  <a:srgbClr val="0D0D0D"/>
                </a:solidFill>
                <a:effectLst/>
                <a:latin typeface="ui-monospace"/>
              </a:rPr>
              <a:t>imread</a:t>
            </a:r>
            <a:r>
              <a:rPr kumimoji="0" lang="en-US" altLang="en-US" b="0" i="0" u="none" strike="noStrike" cap="none" normalizeH="0" baseline="0" dirty="0">
                <a:ln>
                  <a:noFill/>
                </a:ln>
                <a:solidFill>
                  <a:srgbClr val="0D0D0D"/>
                </a:solidFill>
                <a:effectLst/>
                <a:latin typeface="ui-sans-serif"/>
              </a:rPr>
              <a:t>: Reads the image file (</a:t>
            </a:r>
            <a:r>
              <a:rPr kumimoji="0" lang="en-US" altLang="en-US" b="0" i="0" u="none" strike="noStrike" cap="none" normalizeH="0" baseline="0" dirty="0">
                <a:ln>
                  <a:noFill/>
                </a:ln>
                <a:solidFill>
                  <a:srgbClr val="0D0D0D"/>
                </a:solidFill>
                <a:effectLst/>
                <a:latin typeface="ui-monospace"/>
              </a:rPr>
              <a:t>Tomato.jpg</a:t>
            </a:r>
            <a:r>
              <a:rPr kumimoji="0" lang="en-US" altLang="en-US" b="0" i="0" u="none" strike="noStrike" cap="none" normalizeH="0" baseline="0" dirty="0">
                <a:ln>
                  <a:noFill/>
                </a:ln>
                <a:solidFill>
                  <a:srgbClr val="0D0D0D"/>
                </a:solidFill>
                <a:effectLst/>
                <a:latin typeface="ui-sans-serif"/>
              </a:rPr>
              <a:t>).</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err="1">
                <a:ln>
                  <a:noFill/>
                </a:ln>
                <a:solidFill>
                  <a:srgbClr val="0D0D0D"/>
                </a:solidFill>
                <a:effectLst/>
                <a:latin typeface="ui-monospace"/>
              </a:rPr>
              <a:t>imshow</a:t>
            </a:r>
            <a:r>
              <a:rPr kumimoji="0" lang="en-US" altLang="en-US" b="0" i="0" u="none" strike="noStrike" cap="none" normalizeH="0" baseline="0" dirty="0">
                <a:ln>
                  <a:noFill/>
                </a:ln>
                <a:solidFill>
                  <a:srgbClr val="0D0D0D"/>
                </a:solidFill>
                <a:effectLst/>
                <a:latin typeface="ui-sans-serif"/>
              </a:rPr>
              <a:t>: Displays the original image.</a:t>
            </a: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r>
              <a:rPr kumimoji="0" lang="en-US" altLang="en-US" b="1" i="0" u="none" strike="noStrike" cap="none" normalizeH="0" baseline="0" dirty="0">
                <a:ln>
                  <a:noFill/>
                </a:ln>
                <a:solidFill>
                  <a:srgbClr val="0D0D0D"/>
                </a:solidFill>
                <a:effectLst/>
                <a:latin typeface="ui-sans-serif"/>
              </a:rPr>
              <a:t>Contrast Enhancement:</a:t>
            </a:r>
            <a:endParaRPr kumimoji="0" lang="en-US" altLang="en-US" b="0" i="0" u="none" strike="noStrike" cap="none" normalizeH="0" baseline="0" dirty="0">
              <a:ln>
                <a:noFill/>
              </a:ln>
              <a:solidFill>
                <a:srgbClr val="0D0D0D"/>
              </a:solidFill>
              <a:effectLst/>
              <a:latin typeface="ui-sans-serif"/>
            </a:endParaRP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err="1">
                <a:ln>
                  <a:noFill/>
                </a:ln>
                <a:solidFill>
                  <a:srgbClr val="0D0D0D"/>
                </a:solidFill>
                <a:effectLst/>
                <a:latin typeface="ui-monospace"/>
              </a:rPr>
              <a:t>imadjust</a:t>
            </a:r>
            <a:r>
              <a:rPr kumimoji="0" lang="en-US" altLang="en-US" b="0" i="0" u="none" strike="noStrike" cap="none" normalizeH="0" baseline="0" dirty="0">
                <a:ln>
                  <a:noFill/>
                </a:ln>
                <a:solidFill>
                  <a:srgbClr val="0D0D0D"/>
                </a:solidFill>
                <a:effectLst/>
                <a:latin typeface="ui-sans-serif"/>
              </a:rPr>
              <a:t>: Adjusts the contrast of each RGB channel separately for better visibility of features.</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0D0D0D"/>
                </a:solidFill>
                <a:effectLst/>
                <a:latin typeface="ui-sans-serif"/>
              </a:rPr>
              <a:t>The loop (</a:t>
            </a:r>
            <a:r>
              <a:rPr kumimoji="0" lang="en-US" altLang="en-US" b="0" i="0" u="none" strike="noStrike" cap="none" normalizeH="0" baseline="0" dirty="0">
                <a:ln>
                  <a:noFill/>
                </a:ln>
                <a:solidFill>
                  <a:srgbClr val="0D0D0D"/>
                </a:solidFill>
                <a:effectLst/>
                <a:latin typeface="ui-monospace"/>
              </a:rPr>
              <a:t>for k = 1:3</a:t>
            </a:r>
            <a:r>
              <a:rPr kumimoji="0" lang="en-US" altLang="en-US" b="0" i="0" u="none" strike="noStrike" cap="none" normalizeH="0" baseline="0" dirty="0">
                <a:ln>
                  <a:noFill/>
                </a:ln>
                <a:solidFill>
                  <a:srgbClr val="0D0D0D"/>
                </a:solidFill>
                <a:effectLst/>
                <a:latin typeface="ui-sans-serif"/>
              </a:rPr>
              <a:t>) iterates through each color channel (R, G, B) to enhance contrast.</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0D0D0D"/>
                </a:solidFill>
                <a:effectLst/>
                <a:latin typeface="ui-sans-serif"/>
              </a:rPr>
              <a:t>Keyword:</a:t>
            </a:r>
            <a:r>
              <a:rPr kumimoji="0" lang="en-US" altLang="en-US" b="0" i="0" u="none" strike="noStrike" cap="none" normalizeH="0" baseline="0" dirty="0">
                <a:ln>
                  <a:noFill/>
                </a:ln>
                <a:solidFill>
                  <a:srgbClr val="0D0D0D"/>
                </a:solidFill>
                <a:effectLst/>
                <a:latin typeface="ui-sans-serif"/>
              </a:rPr>
              <a:t> Contrast Enhancement.</a:t>
            </a:r>
          </a:p>
          <a:p>
            <a:pPr marL="0" marR="0" lvl="0" indent="0" algn="just" defTabSz="914400" rtl="0" eaLnBrk="0" fontAlgn="base" latinLnBrk="0" hangingPunct="0">
              <a:lnSpc>
                <a:spcPct val="100000"/>
              </a:lnSpc>
              <a:spcBef>
                <a:spcPct val="0"/>
              </a:spcBef>
              <a:spcAft>
                <a:spcPct val="0"/>
              </a:spcAft>
              <a:buClrTx/>
              <a:buSzTx/>
              <a:buFontTx/>
              <a:buAutoNum type="arabicPeriod" startAt="3"/>
              <a:tabLst/>
            </a:pPr>
            <a:r>
              <a:rPr kumimoji="0" lang="en-US" altLang="en-US" b="1" i="0" u="none" strike="noStrike" cap="none" normalizeH="0" baseline="0" dirty="0">
                <a:ln>
                  <a:noFill/>
                </a:ln>
                <a:solidFill>
                  <a:srgbClr val="0D0D0D"/>
                </a:solidFill>
                <a:effectLst/>
                <a:latin typeface="ui-sans-serif"/>
              </a:rPr>
              <a:t>Convert to Grayscale and Compute Saturation:</a:t>
            </a:r>
            <a:endParaRPr kumimoji="0" lang="en-US" altLang="en-US" b="0" i="0" u="none" strike="noStrike" cap="none" normalizeH="0" baseline="0" dirty="0">
              <a:ln>
                <a:noFill/>
              </a:ln>
              <a:solidFill>
                <a:srgbClr val="0D0D0D"/>
              </a:solidFill>
              <a:effectLst/>
              <a:latin typeface="ui-sans-serif"/>
            </a:endParaRP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0D0D0D"/>
                </a:solidFill>
                <a:effectLst/>
                <a:latin typeface="ui-monospace"/>
              </a:rPr>
              <a:t>rgb2gray</a:t>
            </a:r>
            <a:r>
              <a:rPr kumimoji="0" lang="en-US" altLang="en-US" b="0" i="0" u="none" strike="noStrike" cap="none" normalizeH="0" baseline="0" dirty="0">
                <a:ln>
                  <a:noFill/>
                </a:ln>
                <a:solidFill>
                  <a:srgbClr val="0D0D0D"/>
                </a:solidFill>
                <a:effectLst/>
                <a:latin typeface="ui-sans-serif"/>
              </a:rPr>
              <a:t>: Converts the contrast-adjusted image to grayscale for edge detection (</a:t>
            </a:r>
            <a:r>
              <a:rPr kumimoji="0" lang="en-US" altLang="en-US" b="0" i="0" u="none" strike="noStrike" cap="none" normalizeH="0" baseline="0" dirty="0">
                <a:ln>
                  <a:noFill/>
                </a:ln>
                <a:solidFill>
                  <a:srgbClr val="0D0D0D"/>
                </a:solidFill>
                <a:effectLst/>
                <a:latin typeface="ui-monospace"/>
              </a:rPr>
              <a:t>L</a:t>
            </a:r>
            <a:r>
              <a:rPr kumimoji="0" lang="en-US" altLang="en-US" b="0" i="0" u="none" strike="noStrike" cap="none" normalizeH="0" baseline="0" dirty="0">
                <a:ln>
                  <a:noFill/>
                </a:ln>
                <a:solidFill>
                  <a:srgbClr val="0D0D0D"/>
                </a:solidFill>
                <a:effectLst/>
                <a:latin typeface="ui-sans-serif"/>
              </a:rPr>
              <a:t> channel).</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0D0D0D"/>
                </a:solidFill>
                <a:effectLst/>
                <a:latin typeface="ui-sans-serif"/>
              </a:rPr>
              <a:t>Saturation (</a:t>
            </a:r>
            <a:r>
              <a:rPr kumimoji="0" lang="en-US" altLang="en-US" b="0" i="0" u="none" strike="noStrike" cap="none" normalizeH="0" baseline="0" dirty="0">
                <a:ln>
                  <a:noFill/>
                </a:ln>
                <a:solidFill>
                  <a:srgbClr val="0D0D0D"/>
                </a:solidFill>
                <a:effectLst/>
                <a:latin typeface="ui-monospace"/>
              </a:rPr>
              <a:t>S</a:t>
            </a:r>
            <a:r>
              <a:rPr kumimoji="0" lang="en-US" altLang="en-US" b="0" i="0" u="none" strike="noStrike" cap="none" normalizeH="0" baseline="0" dirty="0">
                <a:ln>
                  <a:noFill/>
                </a:ln>
                <a:solidFill>
                  <a:srgbClr val="0D0D0D"/>
                </a:solidFill>
                <a:effectLst/>
                <a:latin typeface="ui-sans-serif"/>
              </a:rPr>
              <a:t>) is recalculated using the formula </a:t>
            </a:r>
            <a:r>
              <a:rPr kumimoji="0" lang="en-US" altLang="en-US" b="0" i="0" u="none" strike="noStrike" cap="none" normalizeH="0" baseline="0" dirty="0">
                <a:ln>
                  <a:noFill/>
                </a:ln>
                <a:solidFill>
                  <a:srgbClr val="0D0D0D"/>
                </a:solidFill>
                <a:effectLst/>
                <a:latin typeface="ui-monospace"/>
              </a:rPr>
              <a:t>S = </a:t>
            </a:r>
            <a:r>
              <a:rPr kumimoji="0" lang="en-US" altLang="en-US" b="0" i="0" u="none" strike="noStrike" cap="none" normalizeH="0" baseline="0" dirty="0" err="1">
                <a:ln>
                  <a:noFill/>
                </a:ln>
                <a:solidFill>
                  <a:srgbClr val="0D0D0D"/>
                </a:solidFill>
                <a:effectLst/>
                <a:latin typeface="ui-monospace"/>
              </a:rPr>
              <a:t>Cmax</a:t>
            </a:r>
            <a:r>
              <a:rPr kumimoji="0" lang="en-US" altLang="en-US" b="0" i="0" u="none" strike="noStrike" cap="none" normalizeH="0" baseline="0" dirty="0">
                <a:ln>
                  <a:noFill/>
                </a:ln>
                <a:solidFill>
                  <a:srgbClr val="0D0D0D"/>
                </a:solidFill>
                <a:effectLst/>
                <a:latin typeface="ui-monospace"/>
              </a:rPr>
              <a:t> - </a:t>
            </a:r>
            <a:r>
              <a:rPr kumimoji="0" lang="en-US" altLang="en-US" b="0" i="0" u="none" strike="noStrike" cap="none" normalizeH="0" baseline="0" dirty="0" err="1">
                <a:ln>
                  <a:noFill/>
                </a:ln>
                <a:solidFill>
                  <a:srgbClr val="0D0D0D"/>
                </a:solidFill>
                <a:effectLst/>
                <a:latin typeface="ui-monospace"/>
              </a:rPr>
              <a:t>Cmin</a:t>
            </a:r>
            <a:r>
              <a:rPr kumimoji="0" lang="en-US" altLang="en-US" b="0" i="0" u="none" strike="noStrike" cap="none" normalizeH="0" baseline="0" dirty="0">
                <a:ln>
                  <a:noFill/>
                </a:ln>
                <a:solidFill>
                  <a:srgbClr val="0D0D0D"/>
                </a:solidFill>
                <a:effectLst/>
                <a:latin typeface="ui-sans-serif"/>
              </a:rPr>
              <a:t> after adjusting the contrast.</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0D0D0D"/>
                </a:solidFill>
                <a:effectLst/>
                <a:latin typeface="ui-sans-serif"/>
              </a:rPr>
              <a:t>Keyword:</a:t>
            </a:r>
            <a:r>
              <a:rPr kumimoji="0" lang="en-US" altLang="en-US" b="0" i="0" u="none" strike="noStrike" cap="none" normalizeH="0" baseline="0" dirty="0">
                <a:ln>
                  <a:noFill/>
                </a:ln>
                <a:solidFill>
                  <a:srgbClr val="0D0D0D"/>
                </a:solidFill>
                <a:effectLst/>
                <a:latin typeface="ui-sans-serif"/>
              </a:rPr>
              <a:t> Grayscale, Saturation Calculation.</a:t>
            </a:r>
          </a:p>
          <a:p>
            <a:pPr marL="0" marR="0" lvl="0" indent="0" algn="just" defTabSz="914400" rtl="0" eaLnBrk="0" fontAlgn="base" latinLnBrk="0" hangingPunct="0">
              <a:lnSpc>
                <a:spcPct val="100000"/>
              </a:lnSpc>
              <a:spcBef>
                <a:spcPct val="0"/>
              </a:spcBef>
              <a:spcAft>
                <a:spcPct val="0"/>
              </a:spcAft>
              <a:buClrTx/>
              <a:buSzTx/>
              <a:buFontTx/>
              <a:buAutoNum type="arabicPeriod" startAt="4"/>
              <a:tabLst/>
            </a:pPr>
            <a:r>
              <a:rPr kumimoji="0" lang="en-US" altLang="en-US" b="1" i="0" u="none" strike="noStrike" cap="none" normalizeH="0" baseline="0" dirty="0">
                <a:ln>
                  <a:noFill/>
                </a:ln>
                <a:solidFill>
                  <a:srgbClr val="0D0D0D"/>
                </a:solidFill>
                <a:effectLst/>
                <a:latin typeface="ui-sans-serif"/>
              </a:rPr>
              <a:t>Otsu's Method for Segmentation:</a:t>
            </a:r>
            <a:endParaRPr kumimoji="0" lang="en-US" altLang="en-US" b="0" i="0" u="none" strike="noStrike" cap="none" normalizeH="0" baseline="0" dirty="0">
              <a:ln>
                <a:noFill/>
              </a:ln>
              <a:solidFill>
                <a:srgbClr val="0D0D0D"/>
              </a:solidFill>
              <a:effectLst/>
              <a:latin typeface="ui-sans-serif"/>
            </a:endParaRP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err="1">
                <a:ln>
                  <a:noFill/>
                </a:ln>
                <a:solidFill>
                  <a:srgbClr val="0D0D0D"/>
                </a:solidFill>
                <a:effectLst/>
                <a:latin typeface="ui-monospace"/>
              </a:rPr>
              <a:t>graythresh</a:t>
            </a:r>
            <a:r>
              <a:rPr kumimoji="0" lang="en-US" altLang="en-US" b="0" i="0" u="none" strike="noStrike" cap="none" normalizeH="0" baseline="0" dirty="0">
                <a:ln>
                  <a:noFill/>
                </a:ln>
                <a:solidFill>
                  <a:srgbClr val="0D0D0D"/>
                </a:solidFill>
                <a:effectLst/>
                <a:latin typeface="ui-sans-serif"/>
              </a:rPr>
              <a:t>: Uses Otsu's method to determine an optimal threshold for segmenting the diseased parts.</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err="1">
                <a:ln>
                  <a:noFill/>
                </a:ln>
                <a:solidFill>
                  <a:srgbClr val="0D0D0D"/>
                </a:solidFill>
                <a:effectLst/>
                <a:latin typeface="ui-monospace"/>
              </a:rPr>
              <a:t>imbinarize</a:t>
            </a:r>
            <a:r>
              <a:rPr kumimoji="0" lang="en-US" altLang="en-US" b="0" i="0" u="none" strike="noStrike" cap="none" normalizeH="0" baseline="0" dirty="0">
                <a:ln>
                  <a:noFill/>
                </a:ln>
                <a:solidFill>
                  <a:srgbClr val="0D0D0D"/>
                </a:solidFill>
                <a:effectLst/>
                <a:latin typeface="ui-sans-serif"/>
              </a:rPr>
              <a:t>: Binarizes the saturation channel based on the threshold, creating a binary mask (</a:t>
            </a:r>
            <a:r>
              <a:rPr kumimoji="0" lang="en-US" altLang="en-US" b="0" i="0" u="none" strike="noStrike" cap="none" normalizeH="0" baseline="0" dirty="0">
                <a:ln>
                  <a:noFill/>
                </a:ln>
                <a:solidFill>
                  <a:srgbClr val="0D0D0D"/>
                </a:solidFill>
                <a:effectLst/>
                <a:latin typeface="ui-monospace"/>
              </a:rPr>
              <a:t>diseased Part</a:t>
            </a:r>
            <a:r>
              <a:rPr kumimoji="0" lang="en-US" altLang="en-US" b="0" i="0" u="none" strike="noStrike" cap="none" normalizeH="0" baseline="0" dirty="0">
                <a:ln>
                  <a:noFill/>
                </a:ln>
                <a:solidFill>
                  <a:srgbClr val="0D0D0D"/>
                </a:solidFill>
                <a:effectLst/>
                <a:latin typeface="ui-sans-serif"/>
              </a:rPr>
              <a:t>).</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0D0D0D"/>
                </a:solidFill>
                <a:effectLst/>
                <a:latin typeface="ui-sans-serif"/>
              </a:rPr>
              <a:t>Morphological operations (</a:t>
            </a:r>
            <a:r>
              <a:rPr kumimoji="0" lang="en-US" altLang="en-US" b="0" i="0" u="none" strike="noStrike" cap="none" normalizeH="0" baseline="0" dirty="0" err="1">
                <a:ln>
                  <a:noFill/>
                </a:ln>
                <a:solidFill>
                  <a:srgbClr val="0D0D0D"/>
                </a:solidFill>
                <a:effectLst/>
                <a:latin typeface="ui-monospace"/>
              </a:rPr>
              <a:t>imopen</a:t>
            </a:r>
            <a:r>
              <a:rPr kumimoji="0" lang="en-US" altLang="en-US" b="0" i="0" u="none" strike="noStrike" cap="none" normalizeH="0" baseline="0" dirty="0">
                <a:ln>
                  <a:noFill/>
                </a:ln>
                <a:solidFill>
                  <a:srgbClr val="0D0D0D"/>
                </a:solidFill>
                <a:effectLst/>
                <a:latin typeface="ui-sans-serif"/>
              </a:rPr>
              <a:t>, </a:t>
            </a:r>
            <a:r>
              <a:rPr kumimoji="0" lang="en-US" altLang="en-US" b="0" i="0" u="none" strike="noStrike" cap="none" normalizeH="0" baseline="0" dirty="0" err="1">
                <a:ln>
                  <a:noFill/>
                </a:ln>
                <a:solidFill>
                  <a:srgbClr val="0D0D0D"/>
                </a:solidFill>
                <a:effectLst/>
                <a:latin typeface="ui-monospace"/>
              </a:rPr>
              <a:t>imclose</a:t>
            </a:r>
            <a:r>
              <a:rPr kumimoji="0" lang="en-US" altLang="en-US" b="0" i="0" u="none" strike="noStrike" cap="none" normalizeH="0" baseline="0" dirty="0">
                <a:ln>
                  <a:noFill/>
                </a:ln>
                <a:solidFill>
                  <a:srgbClr val="0D0D0D"/>
                </a:solidFill>
                <a:effectLst/>
                <a:latin typeface="ui-sans-serif"/>
              </a:rPr>
              <a:t>) are applied to refine the binary mask.</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0D0D0D"/>
                </a:solidFill>
                <a:effectLst/>
                <a:latin typeface="ui-sans-serif"/>
              </a:rPr>
              <a:t>Keywords:</a:t>
            </a:r>
            <a:r>
              <a:rPr kumimoji="0" lang="en-US" altLang="en-US" b="0" i="0" u="none" strike="noStrike" cap="none" normalizeH="0" baseline="0" dirty="0">
                <a:ln>
                  <a:noFill/>
                </a:ln>
                <a:solidFill>
                  <a:srgbClr val="0D0D0D"/>
                </a:solidFill>
                <a:effectLst/>
                <a:latin typeface="ui-sans-serif"/>
              </a:rPr>
              <a:t> Otsu's Thresholding, Morphological Operations.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57687526"/>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D98942-4E6F-83DE-53A1-2AE662B875D3}"/>
              </a:ext>
            </a:extLst>
          </p:cNvPr>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US" smtClean="0"/>
              <a:t>33</a:t>
            </a:fld>
            <a:endParaRPr lang="en-US"/>
          </a:p>
        </p:txBody>
      </p:sp>
      <p:sp>
        <p:nvSpPr>
          <p:cNvPr id="4" name="Rectangle 1">
            <a:extLst>
              <a:ext uri="{FF2B5EF4-FFF2-40B4-BE49-F238E27FC236}">
                <a16:creationId xmlns:a16="http://schemas.microsoft.com/office/drawing/2014/main" id="{8F5322D2-081C-5310-6F40-41ACDDECAD14}"/>
              </a:ext>
            </a:extLst>
          </p:cNvPr>
          <p:cNvSpPr>
            <a:spLocks noChangeArrowheads="1"/>
          </p:cNvSpPr>
          <p:nvPr/>
        </p:nvSpPr>
        <p:spPr bwMode="auto">
          <a:xfrm rot="10800000" flipV="1">
            <a:off x="407368" y="602588"/>
            <a:ext cx="10441160" cy="56630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rgbClr val="0D0D0D"/>
                </a:solidFill>
                <a:effectLst/>
                <a:latin typeface="ui-sans-serif"/>
              </a:rPr>
              <a:t>5.Isolate Diseased Area:</a:t>
            </a:r>
            <a:endParaRPr kumimoji="0" lang="en-US" altLang="en-US" sz="1600" b="0" i="0" u="none" strike="noStrike" cap="none" normalizeH="0" baseline="0" dirty="0">
              <a:ln>
                <a:noFill/>
              </a:ln>
              <a:solidFill>
                <a:srgbClr val="0D0D0D"/>
              </a:solidFill>
              <a:effectLst/>
              <a:latin typeface="ui-sans-serif"/>
            </a:endParaRP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rgbClr val="0D0D0D"/>
                </a:solidFill>
                <a:effectLst/>
                <a:latin typeface="ui-monospace"/>
              </a:rPr>
              <a:t>repmat</a:t>
            </a:r>
            <a:r>
              <a:rPr kumimoji="0" lang="en-US" altLang="en-US" sz="1600" b="0" i="0" u="none" strike="noStrike" cap="none" normalizeH="0" baseline="0" dirty="0">
                <a:ln>
                  <a:noFill/>
                </a:ln>
                <a:solidFill>
                  <a:srgbClr val="0D0D0D"/>
                </a:solidFill>
                <a:effectLst/>
                <a:latin typeface="ui-sans-serif"/>
              </a:rPr>
              <a:t>: Replicates the binary mask to apply across all RGB channels.</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0D0D0D"/>
                </a:solidFill>
                <a:effectLst/>
                <a:latin typeface="ui-sans-serif"/>
              </a:rPr>
              <a:t>Non-diseased areas are set to white (</a:t>
            </a:r>
            <a:r>
              <a:rPr kumimoji="0" lang="en-US" altLang="en-US" sz="1600" b="0" i="0" u="none" strike="noStrike" cap="none" normalizeH="0" baseline="0" dirty="0">
                <a:ln>
                  <a:noFill/>
                </a:ln>
                <a:solidFill>
                  <a:srgbClr val="0D0D0D"/>
                </a:solidFill>
                <a:effectLst/>
                <a:latin typeface="ui-monospace"/>
              </a:rPr>
              <a:t>255</a:t>
            </a:r>
            <a:r>
              <a:rPr kumimoji="0" lang="en-US" altLang="en-US" sz="1600" b="0" i="0" u="none" strike="noStrike" cap="none" normalizeH="0" baseline="0" dirty="0">
                <a:ln>
                  <a:noFill/>
                </a:ln>
                <a:solidFill>
                  <a:srgbClr val="0D0D0D"/>
                </a:solidFill>
                <a:effectLst/>
                <a:latin typeface="ui-sans-serif"/>
              </a:rPr>
              <a:t>) in the RGB image (</a:t>
            </a:r>
            <a:r>
              <a:rPr kumimoji="0" lang="en-US" altLang="en-US" sz="1600" b="0" i="0" u="none" strike="noStrike" cap="none" normalizeH="0" baseline="0" dirty="0" err="1">
                <a:ln>
                  <a:noFill/>
                </a:ln>
                <a:solidFill>
                  <a:srgbClr val="0D0D0D"/>
                </a:solidFill>
                <a:effectLst/>
                <a:latin typeface="ui-monospace"/>
              </a:rPr>
              <a:t>I_diseased_only</a:t>
            </a:r>
            <a:r>
              <a:rPr kumimoji="0" lang="en-US" altLang="en-US" sz="1600" b="0" i="0" u="none" strike="noStrike" cap="none" normalizeH="0" baseline="0" dirty="0">
                <a:ln>
                  <a:noFill/>
                </a:ln>
                <a:solidFill>
                  <a:srgbClr val="0D0D0D"/>
                </a:solidFill>
                <a:effectLst/>
                <a:latin typeface="ui-sans-serif"/>
              </a:rPr>
              <a:t>), isolating the diseased parts.</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rgbClr val="0D0D0D"/>
                </a:solidFill>
                <a:effectLst/>
                <a:latin typeface="ui-sans-serif"/>
              </a:rPr>
              <a:t>Keywords:</a:t>
            </a:r>
            <a:r>
              <a:rPr kumimoji="0" lang="en-US" altLang="en-US" sz="1600" b="0" i="0" u="none" strike="noStrike" cap="none" normalizeH="0" baseline="0" dirty="0">
                <a:ln>
                  <a:noFill/>
                </a:ln>
                <a:solidFill>
                  <a:srgbClr val="0D0D0D"/>
                </a:solidFill>
                <a:effectLst/>
                <a:latin typeface="ui-sans-serif"/>
              </a:rPr>
              <a:t> Diseased Part Isolation, Binary Mask Application.</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rgbClr val="0D0D0D"/>
                </a:solidFill>
                <a:effectLst/>
                <a:latin typeface="ui-sans-serif"/>
              </a:rPr>
              <a:t>6.Statistical Calculations:</a:t>
            </a:r>
            <a:endParaRPr kumimoji="0" lang="en-US" altLang="en-US" sz="1600" b="0" i="0" u="none" strike="noStrike" cap="none" normalizeH="0" baseline="0" dirty="0">
              <a:ln>
                <a:noFill/>
              </a:ln>
              <a:solidFill>
                <a:srgbClr val="0D0D0D"/>
              </a:solidFill>
              <a:effectLst/>
              <a:latin typeface="ui-sans-serif"/>
            </a:endParaRP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0D0D0D"/>
                </a:solidFill>
                <a:effectLst/>
                <a:latin typeface="ui-monospace"/>
              </a:rPr>
              <a:t>mean</a:t>
            </a:r>
            <a:r>
              <a:rPr kumimoji="0" lang="en-US" altLang="en-US" sz="1600" b="0" i="0" u="none" strike="noStrike" cap="none" normalizeH="0" baseline="0" dirty="0">
                <a:ln>
                  <a:noFill/>
                </a:ln>
                <a:solidFill>
                  <a:srgbClr val="0D0D0D"/>
                </a:solidFill>
                <a:effectLst/>
                <a:latin typeface="ui-sans-serif"/>
              </a:rPr>
              <a:t>, </a:t>
            </a:r>
            <a:r>
              <a:rPr kumimoji="0" lang="en-US" altLang="en-US" sz="1600" b="0" i="0" u="none" strike="noStrike" cap="none" normalizeH="0" baseline="0" dirty="0">
                <a:ln>
                  <a:noFill/>
                </a:ln>
                <a:solidFill>
                  <a:srgbClr val="0D0D0D"/>
                </a:solidFill>
                <a:effectLst/>
                <a:latin typeface="ui-monospace"/>
              </a:rPr>
              <a:t>median</a:t>
            </a:r>
            <a:r>
              <a:rPr kumimoji="0" lang="en-US" altLang="en-US" sz="1600" b="0" i="0" u="none" strike="noStrike" cap="none" normalizeH="0" baseline="0" dirty="0">
                <a:ln>
                  <a:noFill/>
                </a:ln>
                <a:solidFill>
                  <a:srgbClr val="0D0D0D"/>
                </a:solidFill>
                <a:effectLst/>
                <a:latin typeface="ui-sans-serif"/>
              </a:rPr>
              <a:t>, </a:t>
            </a:r>
            <a:r>
              <a:rPr kumimoji="0" lang="en-US" altLang="en-US" sz="1600" b="0" i="0" u="none" strike="noStrike" cap="none" normalizeH="0" baseline="0" dirty="0">
                <a:ln>
                  <a:noFill/>
                </a:ln>
                <a:solidFill>
                  <a:srgbClr val="0D0D0D"/>
                </a:solidFill>
                <a:effectLst/>
                <a:latin typeface="ui-monospace"/>
              </a:rPr>
              <a:t>std</a:t>
            </a:r>
            <a:r>
              <a:rPr kumimoji="0" lang="en-US" altLang="en-US" sz="1600" b="0" i="0" u="none" strike="noStrike" cap="none" normalizeH="0" baseline="0" dirty="0">
                <a:ln>
                  <a:noFill/>
                </a:ln>
                <a:solidFill>
                  <a:srgbClr val="0D0D0D"/>
                </a:solidFill>
                <a:effectLst/>
                <a:latin typeface="ui-sans-serif"/>
              </a:rPr>
              <a:t>: Calculate mean, median, and standard deviation for both the overall leaf and the diseased part.</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rgbClr val="0D0D0D"/>
                </a:solidFill>
                <a:effectLst/>
                <a:latin typeface="ui-sans-serif"/>
              </a:rPr>
              <a:t>Keywords:</a:t>
            </a:r>
            <a:r>
              <a:rPr kumimoji="0" lang="en-US" altLang="en-US" sz="1600" b="0" i="0" u="none" strike="noStrike" cap="none" normalizeH="0" baseline="0" dirty="0">
                <a:ln>
                  <a:noFill/>
                </a:ln>
                <a:solidFill>
                  <a:srgbClr val="0D0D0D"/>
                </a:solidFill>
                <a:effectLst/>
                <a:latin typeface="ui-sans-serif"/>
              </a:rPr>
              <a:t> Mean, Median, Standard Deviation, Diseased Area Statistics.</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rgbClr val="0D0D0D"/>
                </a:solidFill>
                <a:effectLst/>
                <a:latin typeface="ui-sans-serif"/>
              </a:rPr>
              <a:t>7.Edge Detection (Sobel and Canny):</a:t>
            </a:r>
            <a:endParaRPr kumimoji="0" lang="en-US" altLang="en-US" sz="1600" b="0" i="0" u="none" strike="noStrike" cap="none" normalizeH="0" baseline="0" dirty="0">
              <a:ln>
                <a:noFill/>
              </a:ln>
              <a:solidFill>
                <a:srgbClr val="0D0D0D"/>
              </a:solidFill>
              <a:effectLst/>
              <a:latin typeface="ui-sans-serif"/>
            </a:endParaRP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0D0D0D"/>
                </a:solidFill>
                <a:effectLst/>
                <a:latin typeface="ui-monospace"/>
              </a:rPr>
              <a:t>edge</a:t>
            </a:r>
            <a:r>
              <a:rPr kumimoji="0" lang="en-US" altLang="en-US" sz="1600" b="0" i="0" u="none" strike="noStrike" cap="none" normalizeH="0" baseline="0" dirty="0">
                <a:ln>
                  <a:noFill/>
                </a:ln>
                <a:solidFill>
                  <a:srgbClr val="0D0D0D"/>
                </a:solidFill>
                <a:effectLst/>
                <a:latin typeface="ui-sans-serif"/>
              </a:rPr>
              <a:t>: Applies Sobel and Canny edge detection to both the overall leaf and the isolated diseased part.</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0D0D0D"/>
                </a:solidFill>
                <a:effectLst/>
                <a:latin typeface="ui-sans-serif"/>
              </a:rPr>
              <a:t>Sobel and Canny edges are computed on the grayscale (</a:t>
            </a:r>
            <a:r>
              <a:rPr kumimoji="0" lang="en-US" altLang="en-US" sz="1600" b="0" i="0" u="none" strike="noStrike" cap="none" normalizeH="0" baseline="0" dirty="0">
                <a:ln>
                  <a:noFill/>
                </a:ln>
                <a:solidFill>
                  <a:srgbClr val="0D0D0D"/>
                </a:solidFill>
                <a:effectLst/>
                <a:latin typeface="ui-monospace"/>
              </a:rPr>
              <a:t>L</a:t>
            </a:r>
            <a:r>
              <a:rPr kumimoji="0" lang="en-US" altLang="en-US" sz="1600" b="0" i="0" u="none" strike="noStrike" cap="none" normalizeH="0" baseline="0" dirty="0">
                <a:ln>
                  <a:noFill/>
                </a:ln>
                <a:solidFill>
                  <a:srgbClr val="0D0D0D"/>
                </a:solidFill>
                <a:effectLst/>
                <a:latin typeface="ui-sans-serif"/>
              </a:rPr>
              <a:t>) channel and the isolated diseased luminance channel (</a:t>
            </a:r>
            <a:r>
              <a:rPr kumimoji="0" lang="en-US" altLang="en-US" sz="1600" b="0" i="0" u="none" strike="noStrike" cap="none" normalizeH="0" baseline="0" dirty="0" err="1">
                <a:ln>
                  <a:noFill/>
                </a:ln>
                <a:solidFill>
                  <a:srgbClr val="0D0D0D"/>
                </a:solidFill>
                <a:effectLst/>
                <a:latin typeface="ui-monospace"/>
              </a:rPr>
              <a:t>L_diseased</a:t>
            </a:r>
            <a:r>
              <a:rPr kumimoji="0" lang="en-US" altLang="en-US" sz="1600" b="0" i="0" u="none" strike="noStrike" cap="none" normalizeH="0" baseline="0" dirty="0">
                <a:ln>
                  <a:noFill/>
                </a:ln>
                <a:solidFill>
                  <a:srgbClr val="0D0D0D"/>
                </a:solidFill>
                <a:effectLst/>
                <a:latin typeface="ui-sans-serif"/>
              </a:rPr>
              <a:t>).</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rgbClr val="0D0D0D"/>
                </a:solidFill>
                <a:effectLst/>
                <a:latin typeface="ui-sans-serif"/>
              </a:rPr>
              <a:t>Keywords:</a:t>
            </a:r>
            <a:r>
              <a:rPr kumimoji="0" lang="en-US" altLang="en-US" sz="1600" b="0" i="0" u="none" strike="noStrike" cap="none" normalizeH="0" baseline="0" dirty="0">
                <a:ln>
                  <a:noFill/>
                </a:ln>
                <a:solidFill>
                  <a:srgbClr val="0D0D0D"/>
                </a:solidFill>
                <a:effectLst/>
                <a:latin typeface="ui-sans-serif"/>
              </a:rPr>
              <a:t> Sobel Edge Detection, Canny Edge Detection.</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rgbClr val="0D0D0D"/>
                </a:solidFill>
                <a:effectLst/>
                <a:latin typeface="ui-sans-serif"/>
              </a:rPr>
              <a:t>8.Visualization:</a:t>
            </a:r>
            <a:endParaRPr kumimoji="0" lang="en-US" altLang="en-US" sz="1600" b="0" i="0" u="none" strike="noStrike" cap="none" normalizeH="0" baseline="0" dirty="0">
              <a:ln>
                <a:noFill/>
              </a:ln>
              <a:solidFill>
                <a:srgbClr val="0D0D0D"/>
              </a:solidFill>
              <a:effectLst/>
              <a:latin typeface="ui-sans-serif"/>
            </a:endParaRP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rgbClr val="0D0D0D"/>
                </a:solidFill>
                <a:effectLst/>
                <a:latin typeface="ui-monospace"/>
              </a:rPr>
              <a:t>tiledlayout</a:t>
            </a:r>
            <a:r>
              <a:rPr kumimoji="0" lang="en-US" altLang="en-US" sz="1600" b="0" i="0" u="none" strike="noStrike" cap="none" normalizeH="0" baseline="0" dirty="0">
                <a:ln>
                  <a:noFill/>
                </a:ln>
                <a:solidFill>
                  <a:srgbClr val="0D0D0D"/>
                </a:solidFill>
                <a:effectLst/>
                <a:latin typeface="ui-sans-serif"/>
              </a:rPr>
              <a:t>: Creates a grid layout for displaying multiple images.</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0D0D0D"/>
                </a:solidFill>
                <a:effectLst/>
                <a:latin typeface="ui-sans-serif"/>
              </a:rPr>
              <a:t>The results of Sobel and Canny edge detection are shown side-by-side for both overall and diseased parts.</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rgbClr val="0D0D0D"/>
                </a:solidFill>
                <a:effectLst/>
                <a:latin typeface="ui-sans-serif"/>
              </a:rPr>
              <a:t>Keyword:</a:t>
            </a:r>
            <a:r>
              <a:rPr kumimoji="0" lang="en-US" altLang="en-US" sz="1600" b="0" i="0" u="none" strike="noStrike" cap="none" normalizeH="0" baseline="0" dirty="0">
                <a:ln>
                  <a:noFill/>
                </a:ln>
                <a:solidFill>
                  <a:srgbClr val="0D0D0D"/>
                </a:solidFill>
                <a:effectLst/>
                <a:latin typeface="ui-sans-serif"/>
              </a:rPr>
              <a:t> Visualization.</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rgbClr val="0D0D0D"/>
                </a:solidFill>
                <a:effectLst/>
                <a:latin typeface="ui-sans-serif"/>
              </a:rPr>
              <a:t>9.Interactive Pixel Value Selection:</a:t>
            </a:r>
            <a:endParaRPr kumimoji="0" lang="en-US" altLang="en-US" sz="1600" b="0" i="0" u="none" strike="noStrike" cap="none" normalizeH="0" baseline="0" dirty="0">
              <a:ln>
                <a:noFill/>
              </a:ln>
              <a:solidFill>
                <a:srgbClr val="0D0D0D"/>
              </a:solidFill>
              <a:effectLst/>
              <a:latin typeface="ui-sans-serif"/>
            </a:endParaRP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rgbClr val="0D0D0D"/>
                </a:solidFill>
                <a:effectLst/>
                <a:latin typeface="ui-monospace"/>
              </a:rPr>
              <a:t>ginput</a:t>
            </a:r>
            <a:r>
              <a:rPr kumimoji="0" lang="en-US" altLang="en-US" sz="1600" b="0" i="0" u="none" strike="noStrike" cap="none" normalizeH="0" baseline="0" dirty="0">
                <a:ln>
                  <a:noFill/>
                </a:ln>
                <a:solidFill>
                  <a:srgbClr val="0D0D0D"/>
                </a:solidFill>
                <a:effectLst/>
                <a:latin typeface="ui-sans-serif"/>
              </a:rPr>
              <a:t>: Allows the user to click on points in the figure to get RGB pixel values from the original image and the isolated diseased part.</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0D0D0D"/>
                </a:solidFill>
                <a:effectLst/>
                <a:latin typeface="ui-sans-serif"/>
              </a:rPr>
              <a:t>The selected points' pixel values are displayed in the command window.</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rgbClr val="0D0D0D"/>
                </a:solidFill>
                <a:effectLst/>
                <a:latin typeface="ui-sans-serif"/>
              </a:rPr>
              <a:t>Keywords:</a:t>
            </a:r>
            <a:r>
              <a:rPr kumimoji="0" lang="en-US" altLang="en-US" sz="1600" b="0" i="0" u="none" strike="noStrike" cap="none" normalizeH="0" baseline="0" dirty="0">
                <a:ln>
                  <a:noFill/>
                </a:ln>
                <a:solidFill>
                  <a:srgbClr val="0D0D0D"/>
                </a:solidFill>
                <a:effectLst/>
                <a:latin typeface="ui-sans-serif"/>
              </a:rPr>
              <a:t> Interactive Selection, Pixel Values, </a:t>
            </a:r>
            <a:r>
              <a:rPr kumimoji="0" lang="en-US" altLang="en-US" sz="1600" b="0" i="0" u="none" strike="noStrike" cap="none" normalizeH="0" baseline="0" dirty="0" err="1">
                <a:ln>
                  <a:noFill/>
                </a:ln>
                <a:solidFill>
                  <a:srgbClr val="0D0D0D"/>
                </a:solidFill>
                <a:effectLst/>
                <a:latin typeface="ui-sans-serif"/>
              </a:rPr>
              <a:t>ginput</a:t>
            </a:r>
            <a:r>
              <a:rPr kumimoji="0" lang="en-US" altLang="en-US" sz="1600" b="0" i="0" u="none" strike="noStrike" cap="none" normalizeH="0" baseline="0" dirty="0">
                <a:ln>
                  <a:noFill/>
                </a:ln>
                <a:solidFill>
                  <a:srgbClr val="0D0D0D"/>
                </a:solidFill>
                <a:effectLst/>
                <a:latin typeface="ui-sans-serif"/>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37188674"/>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34F5DC-FE4A-51F6-3938-D3924BD1D3D3}"/>
              </a:ext>
            </a:extLst>
          </p:cNvPr>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US" smtClean="0"/>
              <a:t>34</a:t>
            </a:fld>
            <a:endParaRPr lang="en-US"/>
          </a:p>
        </p:txBody>
      </p:sp>
      <p:sp>
        <p:nvSpPr>
          <p:cNvPr id="4" name="TextBox 3">
            <a:extLst>
              <a:ext uri="{FF2B5EF4-FFF2-40B4-BE49-F238E27FC236}">
                <a16:creationId xmlns:a16="http://schemas.microsoft.com/office/drawing/2014/main" id="{8952B574-BB14-A226-3AEB-858AA0FE5082}"/>
              </a:ext>
            </a:extLst>
          </p:cNvPr>
          <p:cNvSpPr txBox="1"/>
          <p:nvPr/>
        </p:nvSpPr>
        <p:spPr>
          <a:xfrm>
            <a:off x="4151784" y="332656"/>
            <a:ext cx="3384376" cy="646331"/>
          </a:xfrm>
          <a:prstGeom prst="rect">
            <a:avLst/>
          </a:prstGeom>
          <a:noFill/>
        </p:spPr>
        <p:txBody>
          <a:bodyPr wrap="square" rtlCol="0">
            <a:spAutoFit/>
          </a:bodyPr>
          <a:lstStyle/>
          <a:p>
            <a:r>
              <a:rPr lang="en-IN" sz="1800" b="1" dirty="0"/>
              <a:t>KEYWORDS</a:t>
            </a:r>
          </a:p>
          <a:p>
            <a:endParaRPr lang="en-IN" dirty="0"/>
          </a:p>
        </p:txBody>
      </p:sp>
      <p:sp>
        <p:nvSpPr>
          <p:cNvPr id="9" name="Rectangle 2">
            <a:extLst>
              <a:ext uri="{FF2B5EF4-FFF2-40B4-BE49-F238E27FC236}">
                <a16:creationId xmlns:a16="http://schemas.microsoft.com/office/drawing/2014/main" id="{BD0CBB34-CEE2-261A-2778-05D9B8C9F340}"/>
              </a:ext>
            </a:extLst>
          </p:cNvPr>
          <p:cNvSpPr>
            <a:spLocks noChangeArrowheads="1"/>
          </p:cNvSpPr>
          <p:nvPr/>
        </p:nvSpPr>
        <p:spPr bwMode="auto">
          <a:xfrm>
            <a:off x="479376" y="1504528"/>
            <a:ext cx="5328592" cy="406265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0D0D0D"/>
              </a:solidFill>
              <a:effectLst/>
              <a:latin typeface="ui-sans-serif"/>
            </a:endParaRPr>
          </a:p>
          <a:p>
            <a:pPr marL="0" marR="0" lvl="0" indent="0" defTabSz="914400" rtl="0" eaLnBrk="0" fontAlgn="base" latinLnBrk="0" hangingPunct="0">
              <a:lnSpc>
                <a:spcPct val="150000"/>
              </a:lnSpc>
              <a:spcBef>
                <a:spcPct val="0"/>
              </a:spcBef>
              <a:spcAft>
                <a:spcPct val="0"/>
              </a:spcAft>
              <a:buClrTx/>
              <a:buSzTx/>
              <a:buFontTx/>
              <a:buNone/>
              <a:tabLst/>
            </a:pPr>
            <a:r>
              <a:rPr kumimoji="0" lang="en-US" altLang="en-US" b="1" i="0" u="none" strike="noStrike" cap="none" normalizeH="0" baseline="0" dirty="0">
                <a:ln>
                  <a:noFill/>
                </a:ln>
                <a:solidFill>
                  <a:srgbClr val="0D0D0D"/>
                </a:solidFill>
                <a:effectLst/>
                <a:latin typeface="ui-sans-serif"/>
              </a:rPr>
              <a:t>Keywords Summary:</a:t>
            </a:r>
          </a:p>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rgbClr val="0D0D0D"/>
                </a:solidFill>
                <a:effectLst/>
                <a:latin typeface="ui-sans-serif"/>
              </a:rPr>
              <a:t>Image Loading:</a:t>
            </a:r>
            <a:r>
              <a:rPr kumimoji="0" lang="en-US" altLang="en-US" b="0" i="0" u="none" strike="noStrike" cap="none" normalizeH="0" baseline="0" dirty="0">
                <a:ln>
                  <a:noFill/>
                </a:ln>
                <a:solidFill>
                  <a:srgbClr val="0D0D0D"/>
                </a:solidFill>
                <a:effectLst/>
                <a:latin typeface="ui-sans-serif"/>
              </a:rPr>
              <a:t> </a:t>
            </a:r>
            <a:r>
              <a:rPr kumimoji="0" lang="en-US" altLang="en-US" b="0" i="0" u="none" strike="noStrike" cap="none" normalizeH="0" baseline="0" dirty="0" err="1">
                <a:ln>
                  <a:noFill/>
                </a:ln>
                <a:solidFill>
                  <a:srgbClr val="0D0D0D"/>
                </a:solidFill>
                <a:effectLst/>
                <a:latin typeface="ui-monospace"/>
              </a:rPr>
              <a:t>imread</a:t>
            </a:r>
            <a:r>
              <a:rPr kumimoji="0" lang="en-US" altLang="en-US" b="0" i="0" u="none" strike="noStrike" cap="none" normalizeH="0" baseline="0" dirty="0">
                <a:ln>
                  <a:noFill/>
                </a:ln>
                <a:solidFill>
                  <a:srgbClr val="0D0D0D"/>
                </a:solidFill>
                <a:effectLst/>
                <a:latin typeface="ui-sans-serif"/>
              </a:rPr>
              <a:t>, </a:t>
            </a:r>
            <a:r>
              <a:rPr kumimoji="0" lang="en-US" altLang="en-US" b="0" i="0" u="none" strike="noStrike" cap="none" normalizeH="0" baseline="0" dirty="0" err="1">
                <a:ln>
                  <a:noFill/>
                </a:ln>
                <a:solidFill>
                  <a:srgbClr val="0D0D0D"/>
                </a:solidFill>
                <a:effectLst/>
                <a:latin typeface="ui-monospace"/>
              </a:rPr>
              <a:t>imshow</a:t>
            </a:r>
            <a:r>
              <a:rPr kumimoji="0" lang="en-US" altLang="en-US" b="0" i="0" u="none" strike="noStrike" cap="none" normalizeH="0" baseline="0" dirty="0">
                <a:ln>
                  <a:noFill/>
                </a:ln>
                <a:solidFill>
                  <a:srgbClr val="0D0D0D"/>
                </a:solidFill>
                <a:effectLst/>
                <a:latin typeface="ui-sans-serif"/>
              </a:rPr>
              <a:t>.</a:t>
            </a:r>
          </a:p>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rgbClr val="0D0D0D"/>
                </a:solidFill>
                <a:effectLst/>
                <a:latin typeface="ui-sans-serif"/>
              </a:rPr>
              <a:t>Contrast Enhancement:</a:t>
            </a:r>
            <a:r>
              <a:rPr kumimoji="0" lang="en-US" altLang="en-US" b="0" i="0" u="none" strike="noStrike" cap="none" normalizeH="0" baseline="0" dirty="0">
                <a:ln>
                  <a:noFill/>
                </a:ln>
                <a:solidFill>
                  <a:srgbClr val="0D0D0D"/>
                </a:solidFill>
                <a:effectLst/>
                <a:latin typeface="ui-sans-serif"/>
              </a:rPr>
              <a:t> </a:t>
            </a:r>
            <a:r>
              <a:rPr kumimoji="0" lang="en-US" altLang="en-US" b="0" i="0" u="none" strike="noStrike" cap="none" normalizeH="0" baseline="0" dirty="0" err="1">
                <a:ln>
                  <a:noFill/>
                </a:ln>
                <a:solidFill>
                  <a:srgbClr val="0D0D0D"/>
                </a:solidFill>
                <a:effectLst/>
                <a:latin typeface="ui-monospace"/>
              </a:rPr>
              <a:t>imadjust</a:t>
            </a:r>
            <a:r>
              <a:rPr kumimoji="0" lang="en-US" altLang="en-US" b="0" i="0" u="none" strike="noStrike" cap="none" normalizeH="0" baseline="0" dirty="0">
                <a:ln>
                  <a:noFill/>
                </a:ln>
                <a:solidFill>
                  <a:srgbClr val="0D0D0D"/>
                </a:solidFill>
                <a:effectLst/>
                <a:latin typeface="ui-sans-serif"/>
              </a:rPr>
              <a:t>, RGB Channels.</a:t>
            </a:r>
          </a:p>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rgbClr val="0D0D0D"/>
                </a:solidFill>
                <a:effectLst/>
                <a:latin typeface="ui-sans-serif"/>
              </a:rPr>
              <a:t>Grayscale Conversion:</a:t>
            </a:r>
            <a:r>
              <a:rPr kumimoji="0" lang="en-US" altLang="en-US" b="0" i="0" u="none" strike="noStrike" cap="none" normalizeH="0" baseline="0" dirty="0">
                <a:ln>
                  <a:noFill/>
                </a:ln>
                <a:solidFill>
                  <a:srgbClr val="0D0D0D"/>
                </a:solidFill>
                <a:effectLst/>
                <a:latin typeface="ui-sans-serif"/>
              </a:rPr>
              <a:t> </a:t>
            </a:r>
            <a:r>
              <a:rPr kumimoji="0" lang="en-US" altLang="en-US" b="0" i="0" u="none" strike="noStrike" cap="none" normalizeH="0" baseline="0" dirty="0">
                <a:ln>
                  <a:noFill/>
                </a:ln>
                <a:solidFill>
                  <a:srgbClr val="0D0D0D"/>
                </a:solidFill>
                <a:effectLst/>
                <a:latin typeface="ui-monospace"/>
              </a:rPr>
              <a:t>rgb2gray</a:t>
            </a:r>
            <a:r>
              <a:rPr kumimoji="0" lang="en-US" altLang="en-US" b="0" i="0" u="none" strike="noStrike" cap="none" normalizeH="0" baseline="0" dirty="0">
                <a:ln>
                  <a:noFill/>
                </a:ln>
                <a:solidFill>
                  <a:srgbClr val="0D0D0D"/>
                </a:solidFill>
                <a:effectLst/>
                <a:latin typeface="ui-sans-serif"/>
              </a:rPr>
              <a:t>.</a:t>
            </a:r>
          </a:p>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rgbClr val="0D0D0D"/>
                </a:solidFill>
                <a:effectLst/>
                <a:latin typeface="ui-sans-serif"/>
              </a:rPr>
              <a:t>Saturation Calculation:</a:t>
            </a:r>
            <a:r>
              <a:rPr kumimoji="0" lang="en-US" altLang="en-US" b="0" i="0" u="none" strike="noStrike" cap="none" normalizeH="0" baseline="0" dirty="0">
                <a:ln>
                  <a:noFill/>
                </a:ln>
                <a:solidFill>
                  <a:srgbClr val="0D0D0D"/>
                </a:solidFill>
                <a:effectLst/>
                <a:latin typeface="ui-sans-serif"/>
              </a:rPr>
              <a:t> </a:t>
            </a:r>
            <a:r>
              <a:rPr kumimoji="0" lang="en-US" altLang="en-US" b="0" i="0" u="none" strike="noStrike" cap="none" normalizeH="0" baseline="0" dirty="0" err="1">
                <a:ln>
                  <a:noFill/>
                </a:ln>
                <a:solidFill>
                  <a:srgbClr val="0D0D0D"/>
                </a:solidFill>
                <a:effectLst/>
                <a:latin typeface="ui-monospace"/>
              </a:rPr>
              <a:t>Cmax</a:t>
            </a:r>
            <a:r>
              <a:rPr kumimoji="0" lang="en-US" altLang="en-US" b="0" i="0" u="none" strike="noStrike" cap="none" normalizeH="0" baseline="0" dirty="0">
                <a:ln>
                  <a:noFill/>
                </a:ln>
                <a:solidFill>
                  <a:srgbClr val="0D0D0D"/>
                </a:solidFill>
                <a:effectLst/>
                <a:latin typeface="ui-sans-serif"/>
              </a:rPr>
              <a:t>, </a:t>
            </a:r>
            <a:r>
              <a:rPr kumimoji="0" lang="en-US" altLang="en-US" b="0" i="0" u="none" strike="noStrike" cap="none" normalizeH="0" baseline="0" dirty="0" err="1">
                <a:ln>
                  <a:noFill/>
                </a:ln>
                <a:solidFill>
                  <a:srgbClr val="0D0D0D"/>
                </a:solidFill>
                <a:effectLst/>
                <a:latin typeface="ui-monospace"/>
              </a:rPr>
              <a:t>Cmin</a:t>
            </a:r>
            <a:r>
              <a:rPr kumimoji="0" lang="en-US" altLang="en-US" b="0" i="0" u="none" strike="noStrike" cap="none" normalizeH="0" baseline="0" dirty="0">
                <a:ln>
                  <a:noFill/>
                </a:ln>
                <a:solidFill>
                  <a:srgbClr val="0D0D0D"/>
                </a:solidFill>
                <a:effectLst/>
                <a:latin typeface="ui-sans-serif"/>
              </a:rPr>
              <a:t>.</a:t>
            </a:r>
          </a:p>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rgbClr val="0D0D0D"/>
                </a:solidFill>
                <a:effectLst/>
                <a:latin typeface="ui-sans-serif"/>
              </a:rPr>
              <a:t>Otsu's Thresholding:</a:t>
            </a:r>
            <a:r>
              <a:rPr kumimoji="0" lang="en-US" altLang="en-US" b="0" i="0" u="none" strike="noStrike" cap="none" normalizeH="0" baseline="0" dirty="0">
                <a:ln>
                  <a:noFill/>
                </a:ln>
                <a:solidFill>
                  <a:srgbClr val="0D0D0D"/>
                </a:solidFill>
                <a:effectLst/>
                <a:latin typeface="ui-sans-serif"/>
              </a:rPr>
              <a:t> </a:t>
            </a:r>
            <a:r>
              <a:rPr kumimoji="0" lang="en-US" altLang="en-US" b="0" i="0" u="none" strike="noStrike" cap="none" normalizeH="0" baseline="0" dirty="0" err="1">
                <a:ln>
                  <a:noFill/>
                </a:ln>
                <a:solidFill>
                  <a:srgbClr val="0D0D0D"/>
                </a:solidFill>
                <a:effectLst/>
                <a:latin typeface="ui-monospace"/>
              </a:rPr>
              <a:t>graythresh</a:t>
            </a:r>
            <a:r>
              <a:rPr kumimoji="0" lang="en-US" altLang="en-US" b="0" i="0" u="none" strike="noStrike" cap="none" normalizeH="0" baseline="0" dirty="0">
                <a:ln>
                  <a:noFill/>
                </a:ln>
                <a:solidFill>
                  <a:srgbClr val="0D0D0D"/>
                </a:solidFill>
                <a:effectLst/>
                <a:latin typeface="ui-sans-serif"/>
              </a:rPr>
              <a:t>, </a:t>
            </a:r>
            <a:r>
              <a:rPr kumimoji="0" lang="en-US" altLang="en-US" b="0" i="0" u="none" strike="noStrike" cap="none" normalizeH="0" baseline="0" dirty="0" err="1">
                <a:ln>
                  <a:noFill/>
                </a:ln>
                <a:solidFill>
                  <a:srgbClr val="0D0D0D"/>
                </a:solidFill>
                <a:effectLst/>
                <a:latin typeface="ui-monospace"/>
              </a:rPr>
              <a:t>imbinarize</a:t>
            </a:r>
            <a:r>
              <a:rPr kumimoji="0" lang="en-US" altLang="en-US" b="0" i="0" u="none" strike="noStrike" cap="none" normalizeH="0" baseline="0" dirty="0">
                <a:ln>
                  <a:noFill/>
                </a:ln>
                <a:solidFill>
                  <a:srgbClr val="0D0D0D"/>
                </a:solidFill>
                <a:effectLst/>
                <a:latin typeface="ui-sans-serif"/>
              </a:rPr>
              <a:t>.</a:t>
            </a:r>
          </a:p>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rgbClr val="0D0D0D"/>
                </a:solidFill>
                <a:effectLst/>
                <a:latin typeface="ui-sans-serif"/>
              </a:rPr>
              <a:t>Morphological Operations:</a:t>
            </a:r>
            <a:r>
              <a:rPr kumimoji="0" lang="en-US" altLang="en-US" b="0" i="0" u="none" strike="noStrike" cap="none" normalizeH="0" baseline="0" dirty="0">
                <a:ln>
                  <a:noFill/>
                </a:ln>
                <a:solidFill>
                  <a:srgbClr val="0D0D0D"/>
                </a:solidFill>
                <a:effectLst/>
                <a:latin typeface="ui-sans-serif"/>
              </a:rPr>
              <a:t> </a:t>
            </a:r>
            <a:r>
              <a:rPr kumimoji="0" lang="en-US" altLang="en-US" b="0" i="0" u="none" strike="noStrike" cap="none" normalizeH="0" baseline="0" dirty="0" err="1">
                <a:ln>
                  <a:noFill/>
                </a:ln>
                <a:solidFill>
                  <a:srgbClr val="0D0D0D"/>
                </a:solidFill>
                <a:effectLst/>
                <a:latin typeface="ui-monospace"/>
              </a:rPr>
              <a:t>imopen</a:t>
            </a:r>
            <a:r>
              <a:rPr kumimoji="0" lang="en-US" altLang="en-US" b="0" i="0" u="none" strike="noStrike" cap="none" normalizeH="0" baseline="0" dirty="0">
                <a:ln>
                  <a:noFill/>
                </a:ln>
                <a:solidFill>
                  <a:srgbClr val="0D0D0D"/>
                </a:solidFill>
                <a:effectLst/>
                <a:latin typeface="ui-sans-serif"/>
              </a:rPr>
              <a:t>, </a:t>
            </a:r>
            <a:r>
              <a:rPr kumimoji="0" lang="en-US" altLang="en-US" b="0" i="0" u="none" strike="noStrike" cap="none" normalizeH="0" baseline="0" dirty="0" err="1">
                <a:ln>
                  <a:noFill/>
                </a:ln>
                <a:solidFill>
                  <a:srgbClr val="0D0D0D"/>
                </a:solidFill>
                <a:effectLst/>
                <a:latin typeface="ui-monospace"/>
              </a:rPr>
              <a:t>imclose</a:t>
            </a:r>
            <a:r>
              <a:rPr kumimoji="0" lang="en-US" altLang="en-US" b="0" i="0" u="none" strike="noStrike" cap="none" normalizeH="0" baseline="0" dirty="0">
                <a:ln>
                  <a:noFill/>
                </a:ln>
                <a:solidFill>
                  <a:srgbClr val="0D0D0D"/>
                </a:solidFill>
                <a:effectLst/>
                <a:latin typeface="ui-sans-serif"/>
              </a:rPr>
              <a:t>.</a:t>
            </a:r>
          </a:p>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rgbClr val="0D0D0D"/>
                </a:solidFill>
                <a:effectLst/>
                <a:latin typeface="ui-sans-serif"/>
              </a:rPr>
              <a:t>Isolate Diseased Part:</a:t>
            </a:r>
            <a:r>
              <a:rPr kumimoji="0" lang="en-US" altLang="en-US" b="0" i="0" u="none" strike="noStrike" cap="none" normalizeH="0" baseline="0" dirty="0">
                <a:ln>
                  <a:noFill/>
                </a:ln>
                <a:solidFill>
                  <a:srgbClr val="0D0D0D"/>
                </a:solidFill>
                <a:effectLst/>
                <a:latin typeface="ui-sans-serif"/>
              </a:rPr>
              <a:t> Binary Mask, </a:t>
            </a:r>
            <a:r>
              <a:rPr kumimoji="0" lang="en-US" altLang="en-US" b="0" i="0" u="none" strike="noStrike" cap="none" normalizeH="0" baseline="0" dirty="0" err="1">
                <a:ln>
                  <a:noFill/>
                </a:ln>
                <a:solidFill>
                  <a:srgbClr val="0D0D0D"/>
                </a:solidFill>
                <a:effectLst/>
                <a:latin typeface="ui-monospace"/>
              </a:rPr>
              <a:t>repmat</a:t>
            </a:r>
            <a:r>
              <a:rPr kumimoji="0" lang="en-US" altLang="en-US" b="0" i="0" u="none" strike="noStrike" cap="none" normalizeH="0" baseline="0" dirty="0">
                <a:ln>
                  <a:noFill/>
                </a:ln>
                <a:solidFill>
                  <a:srgbClr val="0D0D0D"/>
                </a:solidFill>
                <a:effectLst/>
                <a:latin typeface="ui-sans-serif"/>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2F000FE5-64EC-D642-263F-5410CF45562B}"/>
              </a:ext>
            </a:extLst>
          </p:cNvPr>
          <p:cNvSpPr txBox="1"/>
          <p:nvPr/>
        </p:nvSpPr>
        <p:spPr>
          <a:xfrm>
            <a:off x="6600056" y="2348880"/>
            <a:ext cx="4752526" cy="2031325"/>
          </a:xfrm>
          <a:prstGeom prst="rect">
            <a:avLst/>
          </a:prstGeom>
          <a:noFill/>
        </p:spPr>
        <p:txBody>
          <a:bodyPr wrap="square" rtlCol="0">
            <a:spAutoFit/>
          </a:bodyPr>
          <a:lstStyle/>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rgbClr val="0D0D0D"/>
                </a:solidFill>
                <a:effectLst/>
                <a:latin typeface="ui-sans-serif"/>
              </a:rPr>
              <a:t>Statistical Calculations:</a:t>
            </a:r>
            <a:r>
              <a:rPr kumimoji="0" lang="en-US" altLang="en-US" b="0" i="0" u="none" strike="noStrike" cap="none" normalizeH="0" baseline="0" dirty="0">
                <a:ln>
                  <a:noFill/>
                </a:ln>
                <a:solidFill>
                  <a:srgbClr val="0D0D0D"/>
                </a:solidFill>
                <a:effectLst/>
                <a:latin typeface="ui-sans-serif"/>
              </a:rPr>
              <a:t> </a:t>
            </a:r>
            <a:r>
              <a:rPr kumimoji="0" lang="en-US" altLang="en-US" b="0" i="0" u="none" strike="noStrike" cap="none" normalizeH="0" baseline="0" dirty="0">
                <a:ln>
                  <a:noFill/>
                </a:ln>
                <a:solidFill>
                  <a:srgbClr val="0D0D0D"/>
                </a:solidFill>
                <a:effectLst/>
                <a:latin typeface="ui-monospace"/>
              </a:rPr>
              <a:t>mean</a:t>
            </a:r>
            <a:r>
              <a:rPr kumimoji="0" lang="en-US" altLang="en-US" b="0" i="0" u="none" strike="noStrike" cap="none" normalizeH="0" baseline="0" dirty="0">
                <a:ln>
                  <a:noFill/>
                </a:ln>
                <a:solidFill>
                  <a:srgbClr val="0D0D0D"/>
                </a:solidFill>
                <a:effectLst/>
                <a:latin typeface="ui-sans-serif"/>
              </a:rPr>
              <a:t>, </a:t>
            </a:r>
            <a:r>
              <a:rPr kumimoji="0" lang="en-US" altLang="en-US" b="0" i="0" u="none" strike="noStrike" cap="none" normalizeH="0" baseline="0" dirty="0">
                <a:ln>
                  <a:noFill/>
                </a:ln>
                <a:solidFill>
                  <a:srgbClr val="0D0D0D"/>
                </a:solidFill>
                <a:effectLst/>
                <a:latin typeface="ui-monospace"/>
              </a:rPr>
              <a:t>median</a:t>
            </a:r>
            <a:r>
              <a:rPr kumimoji="0" lang="en-US" altLang="en-US" b="0" i="0" u="none" strike="noStrike" cap="none" normalizeH="0" baseline="0" dirty="0">
                <a:ln>
                  <a:noFill/>
                </a:ln>
                <a:solidFill>
                  <a:srgbClr val="0D0D0D"/>
                </a:solidFill>
                <a:effectLst/>
                <a:latin typeface="ui-sans-serif"/>
              </a:rPr>
              <a:t>, </a:t>
            </a:r>
            <a:r>
              <a:rPr kumimoji="0" lang="en-US" altLang="en-US" b="0" i="0" u="none" strike="noStrike" cap="none" normalizeH="0" baseline="0" dirty="0">
                <a:ln>
                  <a:noFill/>
                </a:ln>
                <a:solidFill>
                  <a:srgbClr val="0D0D0D"/>
                </a:solidFill>
                <a:effectLst/>
                <a:latin typeface="ui-monospace"/>
              </a:rPr>
              <a:t>std</a:t>
            </a:r>
            <a:r>
              <a:rPr kumimoji="0" lang="en-US" altLang="en-US" b="0" i="0" u="none" strike="noStrike" cap="none" normalizeH="0" baseline="0" dirty="0">
                <a:ln>
                  <a:noFill/>
                </a:ln>
                <a:solidFill>
                  <a:srgbClr val="0D0D0D"/>
                </a:solidFill>
                <a:effectLst/>
                <a:latin typeface="ui-sans-serif"/>
              </a:rPr>
              <a:t>.</a:t>
            </a:r>
          </a:p>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rgbClr val="0D0D0D"/>
                </a:solidFill>
                <a:effectLst/>
                <a:latin typeface="ui-sans-serif"/>
              </a:rPr>
              <a:t>Edge Detection:</a:t>
            </a:r>
            <a:r>
              <a:rPr kumimoji="0" lang="en-US" altLang="en-US" b="0" i="0" u="none" strike="noStrike" cap="none" normalizeH="0" baseline="0" dirty="0">
                <a:ln>
                  <a:noFill/>
                </a:ln>
                <a:solidFill>
                  <a:srgbClr val="0D0D0D"/>
                </a:solidFill>
                <a:effectLst/>
                <a:latin typeface="ui-sans-serif"/>
              </a:rPr>
              <a:t> </a:t>
            </a:r>
            <a:r>
              <a:rPr kumimoji="0" lang="en-US" altLang="en-US" b="0" i="0" u="none" strike="noStrike" cap="none" normalizeH="0" baseline="0" dirty="0">
                <a:ln>
                  <a:noFill/>
                </a:ln>
                <a:solidFill>
                  <a:srgbClr val="0D0D0D"/>
                </a:solidFill>
                <a:effectLst/>
                <a:latin typeface="ui-monospace"/>
              </a:rPr>
              <a:t>edge</a:t>
            </a:r>
            <a:r>
              <a:rPr kumimoji="0" lang="en-US" altLang="en-US" b="0" i="0" u="none" strike="noStrike" cap="none" normalizeH="0" baseline="0" dirty="0">
                <a:ln>
                  <a:noFill/>
                </a:ln>
                <a:solidFill>
                  <a:srgbClr val="0D0D0D"/>
                </a:solidFill>
                <a:effectLst/>
                <a:latin typeface="ui-sans-serif"/>
              </a:rPr>
              <a:t>, Sobel, Canny.</a:t>
            </a:r>
          </a:p>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rgbClr val="0D0D0D"/>
                </a:solidFill>
                <a:effectLst/>
                <a:latin typeface="ui-sans-serif"/>
              </a:rPr>
              <a:t>Visualization:</a:t>
            </a:r>
            <a:r>
              <a:rPr kumimoji="0" lang="en-US" altLang="en-US" b="0" i="0" u="none" strike="noStrike" cap="none" normalizeH="0" baseline="0" dirty="0">
                <a:ln>
                  <a:noFill/>
                </a:ln>
                <a:solidFill>
                  <a:srgbClr val="0D0D0D"/>
                </a:solidFill>
                <a:effectLst/>
                <a:latin typeface="ui-sans-serif"/>
              </a:rPr>
              <a:t> </a:t>
            </a:r>
            <a:r>
              <a:rPr kumimoji="0" lang="en-US" altLang="en-US" b="0" i="0" u="none" strike="noStrike" cap="none" normalizeH="0" baseline="0" dirty="0" err="1">
                <a:ln>
                  <a:noFill/>
                </a:ln>
                <a:solidFill>
                  <a:srgbClr val="0D0D0D"/>
                </a:solidFill>
                <a:effectLst/>
                <a:latin typeface="ui-monospace"/>
              </a:rPr>
              <a:t>tiledlayout</a:t>
            </a:r>
            <a:r>
              <a:rPr kumimoji="0" lang="en-US" altLang="en-US" b="0" i="0" u="none" strike="noStrike" cap="none" normalizeH="0" baseline="0" dirty="0">
                <a:ln>
                  <a:noFill/>
                </a:ln>
                <a:solidFill>
                  <a:srgbClr val="0D0D0D"/>
                </a:solidFill>
                <a:effectLst/>
                <a:latin typeface="ui-sans-serif"/>
              </a:rPr>
              <a:t>.</a:t>
            </a:r>
          </a:p>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rgbClr val="0D0D0D"/>
                </a:solidFill>
                <a:effectLst/>
                <a:latin typeface="ui-sans-serif"/>
              </a:rPr>
              <a:t>Interactive Selection:</a:t>
            </a:r>
            <a:r>
              <a:rPr kumimoji="0" lang="en-US" altLang="en-US" b="0" i="0" u="none" strike="noStrike" cap="none" normalizeH="0" baseline="0" dirty="0">
                <a:ln>
                  <a:noFill/>
                </a:ln>
                <a:solidFill>
                  <a:srgbClr val="0D0D0D"/>
                </a:solidFill>
                <a:effectLst/>
                <a:latin typeface="ui-sans-serif"/>
              </a:rPr>
              <a:t> </a:t>
            </a:r>
            <a:r>
              <a:rPr kumimoji="0" lang="en-US" altLang="en-US" b="0" i="0" u="none" strike="noStrike" cap="none" normalizeH="0" baseline="0" dirty="0" err="1">
                <a:ln>
                  <a:noFill/>
                </a:ln>
                <a:solidFill>
                  <a:srgbClr val="0D0D0D"/>
                </a:solidFill>
                <a:effectLst/>
                <a:latin typeface="ui-monospace"/>
              </a:rPr>
              <a:t>ginput</a:t>
            </a:r>
            <a:r>
              <a:rPr kumimoji="0" lang="en-US" altLang="en-US" b="0" i="0" u="none" strike="noStrike" cap="none" normalizeH="0" baseline="0" dirty="0">
                <a:ln>
                  <a:noFill/>
                </a:ln>
                <a:solidFill>
                  <a:srgbClr val="0D0D0D"/>
                </a:solidFill>
                <a:effectLst/>
                <a:latin typeface="ui-sans-serif"/>
              </a:rPr>
              <a:t>, Pixel Values.</a:t>
            </a:r>
          </a:p>
          <a:p>
            <a:endParaRPr lang="en-IN" dirty="0"/>
          </a:p>
        </p:txBody>
      </p:sp>
    </p:spTree>
    <p:extLst>
      <p:ext uri="{BB962C8B-B14F-4D97-AF65-F5344CB8AC3E}">
        <p14:creationId xmlns:p14="http://schemas.microsoft.com/office/powerpoint/2010/main" val="192479230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FE90E2E-736D-DBE4-5746-7BD22CF81448}"/>
              </a:ext>
            </a:extLst>
          </p:cNvPr>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US" smtClean="0"/>
              <a:t>35</a:t>
            </a:fld>
            <a:endParaRPr lang="en-US"/>
          </a:p>
        </p:txBody>
      </p:sp>
      <p:pic>
        <p:nvPicPr>
          <p:cNvPr id="5" name="Picture 4">
            <a:extLst>
              <a:ext uri="{FF2B5EF4-FFF2-40B4-BE49-F238E27FC236}">
                <a16:creationId xmlns:a16="http://schemas.microsoft.com/office/drawing/2014/main" id="{676882BD-03E2-878E-8FB5-5FE6AC29F4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344" y="792261"/>
            <a:ext cx="8496300" cy="5883176"/>
          </a:xfrm>
          <a:prstGeom prst="rect">
            <a:avLst/>
          </a:prstGeom>
        </p:spPr>
      </p:pic>
      <p:sp>
        <p:nvSpPr>
          <p:cNvPr id="7" name="TextBox 6">
            <a:extLst>
              <a:ext uri="{FF2B5EF4-FFF2-40B4-BE49-F238E27FC236}">
                <a16:creationId xmlns:a16="http://schemas.microsoft.com/office/drawing/2014/main" id="{64B92B5A-94F8-B1ED-DC9C-B2B05554DFA7}"/>
              </a:ext>
            </a:extLst>
          </p:cNvPr>
          <p:cNvSpPr txBox="1"/>
          <p:nvPr/>
        </p:nvSpPr>
        <p:spPr>
          <a:xfrm>
            <a:off x="1919536" y="182563"/>
            <a:ext cx="8712968" cy="369332"/>
          </a:xfrm>
          <a:prstGeom prst="rect">
            <a:avLst/>
          </a:prstGeom>
          <a:noFill/>
        </p:spPr>
        <p:txBody>
          <a:bodyPr wrap="square">
            <a:spAutoFit/>
          </a:bodyPr>
          <a:lstStyle/>
          <a:p>
            <a:r>
              <a:rPr lang="en-IN" sz="1800" b="1" dirty="0"/>
              <a:t>MATLAB CODE FOR LEAF DISEASE DETECTION USING </a:t>
            </a:r>
            <a:r>
              <a:rPr lang="en-IN" b="1" dirty="0"/>
              <a:t>K-MEANS</a:t>
            </a:r>
            <a:r>
              <a:rPr lang="en-IN" sz="1800" b="1" dirty="0"/>
              <a:t> METHOD</a:t>
            </a:r>
          </a:p>
        </p:txBody>
      </p:sp>
      <p:pic>
        <p:nvPicPr>
          <p:cNvPr id="8" name="Picture 7">
            <a:extLst>
              <a:ext uri="{FF2B5EF4-FFF2-40B4-BE49-F238E27FC236}">
                <a16:creationId xmlns:a16="http://schemas.microsoft.com/office/drawing/2014/main" id="{315597E6-F5C5-F404-6052-DFC3C5536741}"/>
              </a:ext>
            </a:extLst>
          </p:cNvPr>
          <p:cNvPicPr>
            <a:picLocks noChangeAspect="1"/>
          </p:cNvPicPr>
          <p:nvPr/>
        </p:nvPicPr>
        <p:blipFill>
          <a:blip r:embed="rId3">
            <a:extLst>
              <a:ext uri="{28A0092B-C50C-407E-A947-70E740481C1C}">
                <a14:useLocalDpi xmlns:a14="http://schemas.microsoft.com/office/drawing/2010/main" val="0"/>
              </a:ext>
            </a:extLst>
          </a:blip>
          <a:srcRect l="20138" t="10216" r="20140" b="26354"/>
          <a:stretch/>
        </p:blipFill>
        <p:spPr>
          <a:xfrm>
            <a:off x="8444135" y="945059"/>
            <a:ext cx="2376264" cy="1728193"/>
          </a:xfrm>
          <a:prstGeom prst="rect">
            <a:avLst/>
          </a:prstGeom>
        </p:spPr>
      </p:pic>
      <p:pic>
        <p:nvPicPr>
          <p:cNvPr id="10" name="Picture 9">
            <a:extLst>
              <a:ext uri="{FF2B5EF4-FFF2-40B4-BE49-F238E27FC236}">
                <a16:creationId xmlns:a16="http://schemas.microsoft.com/office/drawing/2014/main" id="{D3A194A0-68A4-E22B-4EEB-4E311F1D67E6}"/>
              </a:ext>
            </a:extLst>
          </p:cNvPr>
          <p:cNvPicPr>
            <a:picLocks noChangeAspect="1"/>
          </p:cNvPicPr>
          <p:nvPr/>
        </p:nvPicPr>
        <p:blipFill>
          <a:blip r:embed="rId4">
            <a:extLst>
              <a:ext uri="{28A0092B-C50C-407E-A947-70E740481C1C}">
                <a14:useLocalDpi xmlns:a14="http://schemas.microsoft.com/office/drawing/2010/main" val="0"/>
              </a:ext>
            </a:extLst>
          </a:blip>
          <a:srcRect l="21645" t="9938" r="20329" b="26456"/>
          <a:stretch/>
        </p:blipFill>
        <p:spPr>
          <a:xfrm>
            <a:off x="8601894" y="3933056"/>
            <a:ext cx="2304256" cy="1728193"/>
          </a:xfrm>
          <a:prstGeom prst="rect">
            <a:avLst/>
          </a:prstGeom>
        </p:spPr>
      </p:pic>
      <p:sp>
        <p:nvSpPr>
          <p:cNvPr id="4" name="TextBox 3">
            <a:extLst>
              <a:ext uri="{FF2B5EF4-FFF2-40B4-BE49-F238E27FC236}">
                <a16:creationId xmlns:a16="http://schemas.microsoft.com/office/drawing/2014/main" id="{7CDB271D-F3EA-203C-61CF-C7D4521DB3EE}"/>
              </a:ext>
            </a:extLst>
          </p:cNvPr>
          <p:cNvSpPr txBox="1"/>
          <p:nvPr/>
        </p:nvSpPr>
        <p:spPr>
          <a:xfrm>
            <a:off x="8395130" y="2685828"/>
            <a:ext cx="2393897" cy="523220"/>
          </a:xfrm>
          <a:prstGeom prst="rect">
            <a:avLst/>
          </a:prstGeom>
          <a:noFill/>
        </p:spPr>
        <p:txBody>
          <a:bodyPr wrap="square">
            <a:spAutoFit/>
          </a:bodyPr>
          <a:lstStyle/>
          <a:p>
            <a:pPr algn="just"/>
            <a:r>
              <a:rPr lang="en-US" sz="1400" dirty="0"/>
              <a:t>a)Original image of Tomato leaf with Leaf Blight disease</a:t>
            </a:r>
            <a:endParaRPr lang="en-IN" sz="1400" dirty="0"/>
          </a:p>
        </p:txBody>
      </p:sp>
      <p:sp>
        <p:nvSpPr>
          <p:cNvPr id="9" name="TextBox 8">
            <a:extLst>
              <a:ext uri="{FF2B5EF4-FFF2-40B4-BE49-F238E27FC236}">
                <a16:creationId xmlns:a16="http://schemas.microsoft.com/office/drawing/2014/main" id="{3C89ADFA-195A-145B-0D4F-B4C513B44484}"/>
              </a:ext>
            </a:extLst>
          </p:cNvPr>
          <p:cNvSpPr txBox="1"/>
          <p:nvPr/>
        </p:nvSpPr>
        <p:spPr>
          <a:xfrm>
            <a:off x="8439436" y="5681736"/>
            <a:ext cx="2597799" cy="523220"/>
          </a:xfrm>
          <a:prstGeom prst="rect">
            <a:avLst/>
          </a:prstGeom>
          <a:noFill/>
        </p:spPr>
        <p:txBody>
          <a:bodyPr wrap="square">
            <a:spAutoFit/>
          </a:bodyPr>
          <a:lstStyle/>
          <a:p>
            <a:pPr algn="just"/>
            <a:r>
              <a:rPr lang="en-US" sz="1400" dirty="0"/>
              <a:t>b)Contrast-adjusted image of original image </a:t>
            </a:r>
            <a:endParaRPr lang="en-IN" sz="1400" dirty="0"/>
          </a:p>
        </p:txBody>
      </p:sp>
    </p:spTree>
    <p:extLst>
      <p:ext uri="{BB962C8B-B14F-4D97-AF65-F5344CB8AC3E}">
        <p14:creationId xmlns:p14="http://schemas.microsoft.com/office/powerpoint/2010/main" val="344906041"/>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0AAEB-5E94-CBDD-DFEE-61012C10663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3C52795-2560-6F27-D36D-7C2B8132256F}"/>
              </a:ext>
            </a:extLst>
          </p:cNvPr>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US" smtClean="0"/>
              <a:t>36</a:t>
            </a:fld>
            <a:endParaRPr lang="en-US"/>
          </a:p>
        </p:txBody>
      </p:sp>
      <p:pic>
        <p:nvPicPr>
          <p:cNvPr id="4" name="Picture 3">
            <a:extLst>
              <a:ext uri="{FF2B5EF4-FFF2-40B4-BE49-F238E27FC236}">
                <a16:creationId xmlns:a16="http://schemas.microsoft.com/office/drawing/2014/main" id="{BFEAFA8B-D344-6CF7-D0FC-FFDFF9F197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52" y="692696"/>
            <a:ext cx="7820025" cy="6165304"/>
          </a:xfrm>
          <a:prstGeom prst="rect">
            <a:avLst/>
          </a:prstGeom>
        </p:spPr>
      </p:pic>
      <p:pic>
        <p:nvPicPr>
          <p:cNvPr id="1025" name="Picture 1">
            <a:extLst>
              <a:ext uri="{FF2B5EF4-FFF2-40B4-BE49-F238E27FC236}">
                <a16:creationId xmlns:a16="http://schemas.microsoft.com/office/drawing/2014/main" id="{1F8C1A52-1705-228D-3A3C-00C398C7F3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36" t="8543" r="6369" b="23119"/>
          <a:stretch/>
        </p:blipFill>
        <p:spPr bwMode="auto">
          <a:xfrm>
            <a:off x="7536160" y="1772816"/>
            <a:ext cx="4320478" cy="23042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270BA1D-2979-2309-4489-4C01C3C09D3E}"/>
              </a:ext>
            </a:extLst>
          </p:cNvPr>
          <p:cNvSpPr txBox="1"/>
          <p:nvPr/>
        </p:nvSpPr>
        <p:spPr>
          <a:xfrm>
            <a:off x="7968208" y="4077071"/>
            <a:ext cx="3312368" cy="523220"/>
          </a:xfrm>
          <a:prstGeom prst="rect">
            <a:avLst/>
          </a:prstGeom>
          <a:noFill/>
        </p:spPr>
        <p:txBody>
          <a:bodyPr wrap="square">
            <a:spAutoFit/>
          </a:bodyPr>
          <a:lstStyle/>
          <a:p>
            <a:pPr algn="just"/>
            <a:r>
              <a:rPr lang="en-US" sz="1400" dirty="0"/>
              <a:t>c)Binary-mask of diseased part using K-Mean method</a:t>
            </a:r>
            <a:endParaRPr lang="en-IN" sz="1400" dirty="0"/>
          </a:p>
        </p:txBody>
      </p:sp>
    </p:spTree>
    <p:extLst>
      <p:ext uri="{BB962C8B-B14F-4D97-AF65-F5344CB8AC3E}">
        <p14:creationId xmlns:p14="http://schemas.microsoft.com/office/powerpoint/2010/main" val="57872992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57F2D-4ABF-D717-E67B-EE438469C2F0}"/>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D00E61-8A59-4D28-BA1D-35B10715BE0E}"/>
              </a:ext>
            </a:extLst>
          </p:cNvPr>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US" smtClean="0"/>
              <a:t>37</a:t>
            </a:fld>
            <a:endParaRPr lang="en-US"/>
          </a:p>
        </p:txBody>
      </p:sp>
      <p:pic>
        <p:nvPicPr>
          <p:cNvPr id="4" name="Picture 3">
            <a:extLst>
              <a:ext uri="{FF2B5EF4-FFF2-40B4-BE49-F238E27FC236}">
                <a16:creationId xmlns:a16="http://schemas.microsoft.com/office/drawing/2014/main" id="{06327F64-DB90-3522-532E-70EC582A33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9" y="797471"/>
            <a:ext cx="9429750" cy="6060529"/>
          </a:xfrm>
          <a:prstGeom prst="rect">
            <a:avLst/>
          </a:prstGeom>
        </p:spPr>
      </p:pic>
      <p:pic>
        <p:nvPicPr>
          <p:cNvPr id="5" name="Picture 4">
            <a:extLst>
              <a:ext uri="{FF2B5EF4-FFF2-40B4-BE49-F238E27FC236}">
                <a16:creationId xmlns:a16="http://schemas.microsoft.com/office/drawing/2014/main" id="{8D9CE223-C4A4-A418-311B-0FF32B05970E}"/>
              </a:ext>
            </a:extLst>
          </p:cNvPr>
          <p:cNvPicPr>
            <a:picLocks noChangeAspect="1"/>
          </p:cNvPicPr>
          <p:nvPr/>
        </p:nvPicPr>
        <p:blipFill>
          <a:blip r:embed="rId3">
            <a:extLst>
              <a:ext uri="{28A0092B-C50C-407E-A947-70E740481C1C}">
                <a14:useLocalDpi xmlns:a14="http://schemas.microsoft.com/office/drawing/2010/main" val="0"/>
              </a:ext>
            </a:extLst>
          </a:blip>
          <a:srcRect l="8128" t="9632" r="3939" b="18125"/>
          <a:stretch/>
        </p:blipFill>
        <p:spPr>
          <a:xfrm>
            <a:off x="7968208" y="2924944"/>
            <a:ext cx="3894978" cy="2160240"/>
          </a:xfrm>
          <a:prstGeom prst="rect">
            <a:avLst/>
          </a:prstGeom>
        </p:spPr>
      </p:pic>
      <p:sp>
        <p:nvSpPr>
          <p:cNvPr id="6" name="TextBox 5">
            <a:extLst>
              <a:ext uri="{FF2B5EF4-FFF2-40B4-BE49-F238E27FC236}">
                <a16:creationId xmlns:a16="http://schemas.microsoft.com/office/drawing/2014/main" id="{C73CCDC3-C204-9C8A-8DC4-3F1C47E852CD}"/>
              </a:ext>
            </a:extLst>
          </p:cNvPr>
          <p:cNvSpPr txBox="1"/>
          <p:nvPr/>
        </p:nvSpPr>
        <p:spPr>
          <a:xfrm>
            <a:off x="8472264" y="4972354"/>
            <a:ext cx="2686541" cy="523220"/>
          </a:xfrm>
          <a:prstGeom prst="rect">
            <a:avLst/>
          </a:prstGeom>
          <a:noFill/>
        </p:spPr>
        <p:txBody>
          <a:bodyPr wrap="square">
            <a:spAutoFit/>
          </a:bodyPr>
          <a:lstStyle/>
          <a:p>
            <a:pPr algn="just"/>
            <a:r>
              <a:rPr lang="en-US" sz="1400" dirty="0"/>
              <a:t>d)Separated diseased part with white background</a:t>
            </a:r>
            <a:endParaRPr lang="en-IN" sz="1400" dirty="0"/>
          </a:p>
        </p:txBody>
      </p:sp>
    </p:spTree>
    <p:extLst>
      <p:ext uri="{BB962C8B-B14F-4D97-AF65-F5344CB8AC3E}">
        <p14:creationId xmlns:p14="http://schemas.microsoft.com/office/powerpoint/2010/main" val="59602235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B2084-52AC-110F-E7CB-908B2E492FC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A093055-2716-D021-86B2-22894D672D32}"/>
              </a:ext>
            </a:extLst>
          </p:cNvPr>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US" smtClean="0"/>
              <a:t>38</a:t>
            </a:fld>
            <a:endParaRPr lang="en-US"/>
          </a:p>
        </p:txBody>
      </p:sp>
      <p:pic>
        <p:nvPicPr>
          <p:cNvPr id="5" name="Picture 4">
            <a:extLst>
              <a:ext uri="{FF2B5EF4-FFF2-40B4-BE49-F238E27FC236}">
                <a16:creationId xmlns:a16="http://schemas.microsoft.com/office/drawing/2014/main" id="{5690D7A7-608B-730C-B232-FEE71FFC8C05}"/>
              </a:ext>
            </a:extLst>
          </p:cNvPr>
          <p:cNvPicPr>
            <a:picLocks noChangeAspect="1"/>
          </p:cNvPicPr>
          <p:nvPr/>
        </p:nvPicPr>
        <p:blipFill>
          <a:blip r:embed="rId2">
            <a:extLst>
              <a:ext uri="{28A0092B-C50C-407E-A947-70E740481C1C}">
                <a14:useLocalDpi xmlns:a14="http://schemas.microsoft.com/office/drawing/2010/main" val="0"/>
              </a:ext>
            </a:extLst>
          </a:blip>
          <a:srcRect r="2593"/>
          <a:stretch/>
        </p:blipFill>
        <p:spPr>
          <a:xfrm>
            <a:off x="-2164" y="698688"/>
            <a:ext cx="8114388" cy="6132537"/>
          </a:xfrm>
          <a:prstGeom prst="rect">
            <a:avLst/>
          </a:prstGeom>
        </p:spPr>
      </p:pic>
      <p:pic>
        <p:nvPicPr>
          <p:cNvPr id="4" name="Picture 3">
            <a:extLst>
              <a:ext uri="{FF2B5EF4-FFF2-40B4-BE49-F238E27FC236}">
                <a16:creationId xmlns:a16="http://schemas.microsoft.com/office/drawing/2014/main" id="{3E55CB83-8C02-7E06-1A2F-627F54F56129}"/>
              </a:ext>
            </a:extLst>
          </p:cNvPr>
          <p:cNvPicPr>
            <a:picLocks noChangeAspect="1"/>
          </p:cNvPicPr>
          <p:nvPr/>
        </p:nvPicPr>
        <p:blipFill>
          <a:blip r:embed="rId3">
            <a:extLst>
              <a:ext uri="{28A0092B-C50C-407E-A947-70E740481C1C}">
                <a14:useLocalDpi xmlns:a14="http://schemas.microsoft.com/office/drawing/2010/main" val="0"/>
              </a:ext>
            </a:extLst>
          </a:blip>
          <a:srcRect l="5001" t="32253" r="48200" b="32000"/>
          <a:stretch/>
        </p:blipFill>
        <p:spPr>
          <a:xfrm>
            <a:off x="7680176" y="791896"/>
            <a:ext cx="3888432" cy="2227560"/>
          </a:xfrm>
          <a:prstGeom prst="rect">
            <a:avLst/>
          </a:prstGeom>
        </p:spPr>
      </p:pic>
      <p:pic>
        <p:nvPicPr>
          <p:cNvPr id="9" name="Picture 8">
            <a:extLst>
              <a:ext uri="{FF2B5EF4-FFF2-40B4-BE49-F238E27FC236}">
                <a16:creationId xmlns:a16="http://schemas.microsoft.com/office/drawing/2014/main" id="{0663C1A3-9DEB-DD0C-F970-F9D414730D23}"/>
              </a:ext>
            </a:extLst>
          </p:cNvPr>
          <p:cNvPicPr>
            <a:picLocks noChangeAspect="1"/>
          </p:cNvPicPr>
          <p:nvPr/>
        </p:nvPicPr>
        <p:blipFill>
          <a:blip r:embed="rId3">
            <a:extLst>
              <a:ext uri="{28A0092B-C50C-407E-A947-70E740481C1C}">
                <a14:useLocalDpi xmlns:a14="http://schemas.microsoft.com/office/drawing/2010/main" val="0"/>
              </a:ext>
            </a:extLst>
          </a:blip>
          <a:srcRect l="59163" t="32957" r="9463" b="35844"/>
          <a:stretch/>
        </p:blipFill>
        <p:spPr>
          <a:xfrm>
            <a:off x="8403704" y="3660147"/>
            <a:ext cx="2520280" cy="1872208"/>
          </a:xfrm>
          <a:prstGeom prst="rect">
            <a:avLst/>
          </a:prstGeom>
        </p:spPr>
      </p:pic>
      <p:sp>
        <p:nvSpPr>
          <p:cNvPr id="6" name="TextBox 5">
            <a:extLst>
              <a:ext uri="{FF2B5EF4-FFF2-40B4-BE49-F238E27FC236}">
                <a16:creationId xmlns:a16="http://schemas.microsoft.com/office/drawing/2014/main" id="{F0C0531C-7958-51D9-B23F-F0D569147493}"/>
              </a:ext>
            </a:extLst>
          </p:cNvPr>
          <p:cNvSpPr txBox="1"/>
          <p:nvPr/>
        </p:nvSpPr>
        <p:spPr>
          <a:xfrm>
            <a:off x="8292244" y="2816065"/>
            <a:ext cx="2743200" cy="523220"/>
          </a:xfrm>
          <a:prstGeom prst="rect">
            <a:avLst/>
          </a:prstGeom>
          <a:noFill/>
        </p:spPr>
        <p:txBody>
          <a:bodyPr wrap="square">
            <a:spAutoFit/>
          </a:bodyPr>
          <a:lstStyle/>
          <a:p>
            <a:pPr algn="just"/>
            <a:r>
              <a:rPr lang="en-US" sz="1400" dirty="0"/>
              <a:t>e)Sobel edge detection on diseased part</a:t>
            </a:r>
            <a:endParaRPr lang="en-IN" sz="1400" dirty="0"/>
          </a:p>
        </p:txBody>
      </p:sp>
      <p:sp>
        <p:nvSpPr>
          <p:cNvPr id="8" name="TextBox 7">
            <a:extLst>
              <a:ext uri="{FF2B5EF4-FFF2-40B4-BE49-F238E27FC236}">
                <a16:creationId xmlns:a16="http://schemas.microsoft.com/office/drawing/2014/main" id="{341688FB-C03E-0037-60F9-7A2804D08047}"/>
              </a:ext>
            </a:extLst>
          </p:cNvPr>
          <p:cNvSpPr txBox="1"/>
          <p:nvPr/>
        </p:nvSpPr>
        <p:spPr>
          <a:xfrm>
            <a:off x="8372127" y="5591607"/>
            <a:ext cx="2448272" cy="523220"/>
          </a:xfrm>
          <a:prstGeom prst="rect">
            <a:avLst/>
          </a:prstGeom>
          <a:noFill/>
        </p:spPr>
        <p:txBody>
          <a:bodyPr wrap="square">
            <a:spAutoFit/>
          </a:bodyPr>
          <a:lstStyle/>
          <a:p>
            <a:pPr algn="just"/>
            <a:r>
              <a:rPr lang="en-US" sz="1400" dirty="0"/>
              <a:t>f)Canny edge detection on diseased part</a:t>
            </a:r>
            <a:endParaRPr lang="en-IN" sz="1400" dirty="0"/>
          </a:p>
        </p:txBody>
      </p:sp>
    </p:spTree>
    <p:extLst>
      <p:ext uri="{BB962C8B-B14F-4D97-AF65-F5344CB8AC3E}">
        <p14:creationId xmlns:p14="http://schemas.microsoft.com/office/powerpoint/2010/main" val="99343005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A7F2AE7-D042-7E1D-517E-A07F5C2E3863}"/>
              </a:ext>
            </a:extLst>
          </p:cNvPr>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US" smtClean="0"/>
              <a:t>39</a:t>
            </a:fld>
            <a:endParaRPr lang="en-US"/>
          </a:p>
        </p:txBody>
      </p:sp>
      <p:sp>
        <p:nvSpPr>
          <p:cNvPr id="5" name="Rectangle 1">
            <a:extLst>
              <a:ext uri="{FF2B5EF4-FFF2-40B4-BE49-F238E27FC236}">
                <a16:creationId xmlns:a16="http://schemas.microsoft.com/office/drawing/2014/main" id="{96715D2D-15B8-19C0-8EF1-3E2F9DDFE5C6}"/>
              </a:ext>
            </a:extLst>
          </p:cNvPr>
          <p:cNvSpPr>
            <a:spLocks noChangeArrowheads="1"/>
          </p:cNvSpPr>
          <p:nvPr/>
        </p:nvSpPr>
        <p:spPr bwMode="auto">
          <a:xfrm>
            <a:off x="227348" y="812884"/>
            <a:ext cx="11737304" cy="586340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50000"/>
              </a:lnSpc>
              <a:spcBef>
                <a:spcPct val="0"/>
              </a:spcBef>
              <a:spcAft>
                <a:spcPct val="0"/>
              </a:spcAft>
              <a:buClrTx/>
              <a:buSzTx/>
              <a:buFontTx/>
              <a:buAutoNum type="arabicPeriod"/>
              <a:tabLst/>
            </a:pPr>
            <a:r>
              <a:rPr kumimoji="0" lang="en-US" altLang="en-US" sz="1600" b="1" i="0" u="none" strike="noStrike" cap="none" normalizeH="0" baseline="0" dirty="0">
                <a:ln>
                  <a:noFill/>
                </a:ln>
                <a:solidFill>
                  <a:srgbClr val="0D0D0D"/>
                </a:solidFill>
                <a:effectLst/>
                <a:latin typeface="ui-sans-serif"/>
              </a:rPr>
              <a:t>Image Reading and Display</a:t>
            </a:r>
            <a:r>
              <a:rPr kumimoji="0" lang="en-US" altLang="en-US" sz="1600" b="0" i="0" u="none" strike="noStrike" cap="none" normalizeH="0" baseline="0" dirty="0">
                <a:ln>
                  <a:noFill/>
                </a:ln>
                <a:solidFill>
                  <a:srgbClr val="0D0D0D"/>
                </a:solidFill>
                <a:effectLst/>
                <a:latin typeface="ui-sans-serif"/>
              </a:rPr>
              <a:t>: The image "Tomato.jpg" is loaded and displayed using </a:t>
            </a:r>
            <a:r>
              <a:rPr kumimoji="0" lang="en-US" altLang="en-US" sz="1600" b="0" i="0" u="none" strike="noStrike" cap="none" normalizeH="0" baseline="0" dirty="0" err="1">
                <a:ln>
                  <a:noFill/>
                </a:ln>
                <a:solidFill>
                  <a:srgbClr val="0D0D0D"/>
                </a:solidFill>
                <a:effectLst/>
                <a:latin typeface="ui-monospace"/>
              </a:rPr>
              <a:t>imread</a:t>
            </a:r>
            <a:r>
              <a:rPr kumimoji="0" lang="en-US" altLang="en-US" sz="1600" b="0" i="0" u="none" strike="noStrike" cap="none" normalizeH="0" baseline="0" dirty="0">
                <a:ln>
                  <a:noFill/>
                </a:ln>
                <a:solidFill>
                  <a:srgbClr val="0D0D0D"/>
                </a:solidFill>
                <a:effectLst/>
                <a:latin typeface="ui-monospace"/>
              </a:rPr>
              <a:t>()</a:t>
            </a:r>
            <a:r>
              <a:rPr kumimoji="0" lang="en-US" altLang="en-US" sz="1600" b="0" i="0" u="none" strike="noStrike" cap="none" normalizeH="0" baseline="0" dirty="0">
                <a:ln>
                  <a:noFill/>
                </a:ln>
                <a:solidFill>
                  <a:srgbClr val="0D0D0D"/>
                </a:solidFill>
                <a:effectLst/>
                <a:latin typeface="ui-sans-serif"/>
              </a:rPr>
              <a:t> and </a:t>
            </a:r>
            <a:r>
              <a:rPr kumimoji="0" lang="en-US" altLang="en-US" sz="1600" b="0" i="0" u="none" strike="noStrike" cap="none" normalizeH="0" baseline="0" dirty="0" err="1">
                <a:ln>
                  <a:noFill/>
                </a:ln>
                <a:solidFill>
                  <a:srgbClr val="0D0D0D"/>
                </a:solidFill>
                <a:effectLst/>
                <a:latin typeface="ui-monospace"/>
              </a:rPr>
              <a:t>imshow</a:t>
            </a:r>
            <a:r>
              <a:rPr kumimoji="0" lang="en-US" altLang="en-US" sz="1600" b="0" i="0" u="none" strike="noStrike" cap="none" normalizeH="0" baseline="0" dirty="0">
                <a:ln>
                  <a:noFill/>
                </a:ln>
                <a:solidFill>
                  <a:srgbClr val="0D0D0D"/>
                </a:solidFill>
                <a:effectLst/>
                <a:latin typeface="ui-monospace"/>
              </a:rPr>
              <a:t>()</a:t>
            </a:r>
            <a:r>
              <a:rPr kumimoji="0" lang="en-US" altLang="en-US" sz="1600" b="0" i="0" u="none" strike="noStrike" cap="none" normalizeH="0" baseline="0" dirty="0">
                <a:ln>
                  <a:noFill/>
                </a:ln>
                <a:solidFill>
                  <a:srgbClr val="0D0D0D"/>
                </a:solidFill>
                <a:effectLst/>
                <a:latin typeface="ui-sans-serif"/>
              </a:rPr>
              <a:t>.</a:t>
            </a:r>
          </a:p>
          <a:p>
            <a:pPr marL="0" marR="0" lvl="0" indent="0" algn="just" defTabSz="914400" rtl="0" eaLnBrk="0" fontAlgn="base" latinLnBrk="0" hangingPunct="0">
              <a:lnSpc>
                <a:spcPct val="150000"/>
              </a:lnSpc>
              <a:spcBef>
                <a:spcPct val="0"/>
              </a:spcBef>
              <a:spcAft>
                <a:spcPct val="0"/>
              </a:spcAft>
              <a:buClrTx/>
              <a:buSzTx/>
              <a:buFontTx/>
              <a:buAutoNum type="arabicPeriod" startAt="2"/>
              <a:tabLst/>
            </a:pPr>
            <a:r>
              <a:rPr kumimoji="0" lang="en-US" altLang="en-US" sz="1600" b="1" i="0" u="none" strike="noStrike" cap="none" normalizeH="0" baseline="0" dirty="0">
                <a:ln>
                  <a:noFill/>
                </a:ln>
                <a:solidFill>
                  <a:srgbClr val="0D0D0D"/>
                </a:solidFill>
                <a:effectLst/>
                <a:latin typeface="ui-sans-serif"/>
              </a:rPr>
              <a:t>Contrast Enhancement</a:t>
            </a:r>
            <a:r>
              <a:rPr kumimoji="0" lang="en-US" altLang="en-US" sz="1600" b="0" i="0" u="none" strike="noStrike" cap="none" normalizeH="0" baseline="0" dirty="0">
                <a:ln>
                  <a:noFill/>
                </a:ln>
                <a:solidFill>
                  <a:srgbClr val="0D0D0D"/>
                </a:solidFill>
                <a:effectLst/>
                <a:latin typeface="ui-sans-serif"/>
              </a:rPr>
              <a:t>: </a:t>
            </a:r>
            <a:r>
              <a:rPr kumimoji="0" lang="en-US" altLang="en-US" sz="1600" b="0" i="0" u="none" strike="noStrike" cap="none" normalizeH="0" baseline="0" dirty="0" err="1">
                <a:ln>
                  <a:noFill/>
                </a:ln>
                <a:solidFill>
                  <a:srgbClr val="0D0D0D"/>
                </a:solidFill>
                <a:effectLst/>
                <a:latin typeface="ui-monospace"/>
              </a:rPr>
              <a:t>imadjust</a:t>
            </a:r>
            <a:r>
              <a:rPr kumimoji="0" lang="en-US" altLang="en-US" sz="1600" b="0" i="0" u="none" strike="noStrike" cap="none" normalizeH="0" baseline="0" dirty="0">
                <a:ln>
                  <a:noFill/>
                </a:ln>
                <a:solidFill>
                  <a:srgbClr val="0D0D0D"/>
                </a:solidFill>
                <a:effectLst/>
                <a:latin typeface="ui-monospace"/>
              </a:rPr>
              <a:t>()</a:t>
            </a:r>
            <a:r>
              <a:rPr kumimoji="0" lang="en-US" altLang="en-US" sz="1600" b="0" i="0" u="none" strike="noStrike" cap="none" normalizeH="0" baseline="0" dirty="0">
                <a:ln>
                  <a:noFill/>
                </a:ln>
                <a:solidFill>
                  <a:srgbClr val="0D0D0D"/>
                </a:solidFill>
                <a:effectLst/>
                <a:latin typeface="ui-sans-serif"/>
              </a:rPr>
              <a:t> is applied to each RGB channel individually to enhance contrast.</a:t>
            </a:r>
          </a:p>
          <a:p>
            <a:pPr marL="0" marR="0" lvl="0" indent="0" algn="just" defTabSz="914400" rtl="0" eaLnBrk="0" fontAlgn="base" latinLnBrk="0" hangingPunct="0">
              <a:lnSpc>
                <a:spcPct val="150000"/>
              </a:lnSpc>
              <a:spcBef>
                <a:spcPct val="0"/>
              </a:spcBef>
              <a:spcAft>
                <a:spcPct val="0"/>
              </a:spcAft>
              <a:buClrTx/>
              <a:buSzTx/>
              <a:buFontTx/>
              <a:buAutoNum type="arabicPeriod" startAt="3"/>
              <a:tabLst/>
            </a:pPr>
            <a:r>
              <a:rPr kumimoji="0" lang="en-US" altLang="en-US" sz="1600" b="1" i="0" u="none" strike="noStrike" cap="none" normalizeH="0" baseline="0" dirty="0">
                <a:ln>
                  <a:noFill/>
                </a:ln>
                <a:solidFill>
                  <a:srgbClr val="0D0D0D"/>
                </a:solidFill>
                <a:effectLst/>
                <a:latin typeface="ui-sans-serif"/>
              </a:rPr>
              <a:t>Luminance and Saturation Calculation</a:t>
            </a:r>
            <a:r>
              <a:rPr kumimoji="0" lang="en-US" altLang="en-US" sz="1600" b="0" i="0" u="none" strike="noStrike" cap="none" normalizeH="0" baseline="0" dirty="0">
                <a:ln>
                  <a:noFill/>
                </a:ln>
                <a:solidFill>
                  <a:srgbClr val="0D0D0D"/>
                </a:solidFill>
                <a:effectLst/>
                <a:latin typeface="ui-sans-serif"/>
              </a:rPr>
              <a:t>: The RGB image is converted to Luminance (</a:t>
            </a:r>
            <a:r>
              <a:rPr kumimoji="0" lang="en-US" altLang="en-US" sz="1600" b="0" i="0" u="none" strike="noStrike" cap="none" normalizeH="0" baseline="0" dirty="0">
                <a:ln>
                  <a:noFill/>
                </a:ln>
                <a:solidFill>
                  <a:srgbClr val="0D0D0D"/>
                </a:solidFill>
                <a:effectLst/>
                <a:latin typeface="ui-monospace"/>
              </a:rPr>
              <a:t>L</a:t>
            </a:r>
            <a:r>
              <a:rPr kumimoji="0" lang="en-US" altLang="en-US" sz="1600" b="0" i="0" u="none" strike="noStrike" cap="none" normalizeH="0" baseline="0" dirty="0">
                <a:ln>
                  <a:noFill/>
                </a:ln>
                <a:solidFill>
                  <a:srgbClr val="0D0D0D"/>
                </a:solidFill>
                <a:effectLst/>
                <a:latin typeface="ui-sans-serif"/>
              </a:rPr>
              <a:t>) for edge detection and Saturation (</a:t>
            </a:r>
            <a:r>
              <a:rPr kumimoji="0" lang="en-US" altLang="en-US" sz="1600" b="0" i="0" u="none" strike="noStrike" cap="none" normalizeH="0" baseline="0" dirty="0">
                <a:ln>
                  <a:noFill/>
                </a:ln>
                <a:solidFill>
                  <a:srgbClr val="0D0D0D"/>
                </a:solidFill>
                <a:effectLst/>
                <a:latin typeface="ui-monospace"/>
              </a:rPr>
              <a:t>S</a:t>
            </a:r>
            <a:r>
              <a:rPr kumimoji="0" lang="en-US" altLang="en-US" sz="1600" b="0" i="0" u="none" strike="noStrike" cap="none" normalizeH="0" baseline="0" dirty="0">
                <a:ln>
                  <a:noFill/>
                </a:ln>
                <a:solidFill>
                  <a:srgbClr val="0D0D0D"/>
                </a:solidFill>
                <a:effectLst/>
                <a:latin typeface="ui-sans-serif"/>
              </a:rPr>
              <a:t>) for image segmentation. </a:t>
            </a:r>
            <a:r>
              <a:rPr kumimoji="0" lang="en-US" altLang="en-US" sz="1600" b="0" i="0" u="none" strike="noStrike" cap="none" normalizeH="0" baseline="0" dirty="0">
                <a:ln>
                  <a:noFill/>
                </a:ln>
                <a:solidFill>
                  <a:srgbClr val="0D0D0D"/>
                </a:solidFill>
                <a:effectLst/>
                <a:latin typeface="ui-monospace"/>
              </a:rPr>
              <a:t>rgb2gray()</a:t>
            </a:r>
            <a:r>
              <a:rPr kumimoji="0" lang="en-US" altLang="en-US" sz="1600" b="0" i="0" u="none" strike="noStrike" cap="none" normalizeH="0" baseline="0" dirty="0">
                <a:ln>
                  <a:noFill/>
                </a:ln>
                <a:solidFill>
                  <a:srgbClr val="0D0D0D"/>
                </a:solidFill>
                <a:effectLst/>
                <a:latin typeface="ui-sans-serif"/>
              </a:rPr>
              <a:t> is used for converting RGB to grayscale, while the saturation is calculated based on the difference between the max and min RGB channel values.</a:t>
            </a:r>
          </a:p>
          <a:p>
            <a:pPr marL="0" marR="0" lvl="0" indent="0" algn="just" defTabSz="914400" rtl="0" eaLnBrk="0" fontAlgn="base" latinLnBrk="0" hangingPunct="0">
              <a:lnSpc>
                <a:spcPct val="150000"/>
              </a:lnSpc>
              <a:spcBef>
                <a:spcPct val="0"/>
              </a:spcBef>
              <a:spcAft>
                <a:spcPct val="0"/>
              </a:spcAft>
              <a:buClrTx/>
              <a:buSzTx/>
              <a:buFontTx/>
              <a:buAutoNum type="arabicPeriod" startAt="4"/>
              <a:tabLst/>
            </a:pPr>
            <a:r>
              <a:rPr kumimoji="0" lang="en-US" altLang="en-US" sz="1600" b="1" i="0" u="none" strike="noStrike" cap="none" normalizeH="0" baseline="0" dirty="0">
                <a:ln>
                  <a:noFill/>
                </a:ln>
                <a:solidFill>
                  <a:srgbClr val="0D0D0D"/>
                </a:solidFill>
                <a:effectLst/>
                <a:latin typeface="ui-sans-serif"/>
              </a:rPr>
              <a:t>K-Means Clustering</a:t>
            </a:r>
            <a:r>
              <a:rPr kumimoji="0" lang="en-US" altLang="en-US" sz="1600" b="0" i="0" u="none" strike="noStrike" cap="none" normalizeH="0" baseline="0" dirty="0">
                <a:ln>
                  <a:noFill/>
                </a:ln>
                <a:solidFill>
                  <a:srgbClr val="0D0D0D"/>
                </a:solidFill>
                <a:effectLst/>
                <a:latin typeface="ui-sans-serif"/>
              </a:rPr>
              <a:t>: K-means clustering with two clusters is applied to the reshaped Saturation values (</a:t>
            </a:r>
            <a:r>
              <a:rPr kumimoji="0" lang="en-US" altLang="en-US" sz="1600" b="0" i="0" u="none" strike="noStrike" cap="none" normalizeH="0" baseline="0" dirty="0" err="1">
                <a:ln>
                  <a:noFill/>
                </a:ln>
                <a:solidFill>
                  <a:srgbClr val="0D0D0D"/>
                </a:solidFill>
                <a:effectLst/>
                <a:latin typeface="ui-monospace"/>
              </a:rPr>
              <a:t>S_reshaped</a:t>
            </a:r>
            <a:r>
              <a:rPr kumimoji="0" lang="en-US" altLang="en-US" sz="1600" b="0" i="0" u="none" strike="noStrike" cap="none" normalizeH="0" baseline="0" dirty="0">
                <a:ln>
                  <a:noFill/>
                </a:ln>
                <a:solidFill>
                  <a:srgbClr val="0D0D0D"/>
                </a:solidFill>
                <a:effectLst/>
                <a:latin typeface="ui-sans-serif"/>
              </a:rPr>
              <a:t>) to segment the image. The disease-affected area is identified by finding the cluster with the lowest centroid.</a:t>
            </a:r>
          </a:p>
          <a:p>
            <a:pPr marL="0" marR="0" lvl="0" indent="0" algn="just" defTabSz="914400" rtl="0" eaLnBrk="0" fontAlgn="base" latinLnBrk="0" hangingPunct="0">
              <a:lnSpc>
                <a:spcPct val="150000"/>
              </a:lnSpc>
              <a:spcBef>
                <a:spcPct val="0"/>
              </a:spcBef>
              <a:spcAft>
                <a:spcPct val="0"/>
              </a:spcAft>
              <a:buClrTx/>
              <a:buSzTx/>
              <a:buFontTx/>
              <a:buAutoNum type="arabicPeriod" startAt="5"/>
              <a:tabLst/>
            </a:pPr>
            <a:r>
              <a:rPr kumimoji="0" lang="en-US" altLang="en-US" sz="1600" b="1" i="0" u="none" strike="noStrike" cap="none" normalizeH="0" baseline="0" dirty="0">
                <a:ln>
                  <a:noFill/>
                </a:ln>
                <a:solidFill>
                  <a:srgbClr val="0D0D0D"/>
                </a:solidFill>
                <a:effectLst/>
                <a:latin typeface="ui-sans-serif"/>
              </a:rPr>
              <a:t>Morphological Operations</a:t>
            </a:r>
            <a:r>
              <a:rPr kumimoji="0" lang="en-US" altLang="en-US" sz="1600" b="0" i="0" u="none" strike="noStrike" cap="none" normalizeH="0" baseline="0" dirty="0">
                <a:ln>
                  <a:noFill/>
                </a:ln>
                <a:solidFill>
                  <a:srgbClr val="0D0D0D"/>
                </a:solidFill>
                <a:effectLst/>
                <a:latin typeface="ui-sans-serif"/>
              </a:rPr>
              <a:t>: The binary mask representing the diseased part is refined using </a:t>
            </a:r>
            <a:r>
              <a:rPr kumimoji="0" lang="en-US" altLang="en-US" sz="1600" b="0" i="0" u="none" strike="noStrike" cap="none" normalizeH="0" baseline="0" dirty="0" err="1">
                <a:ln>
                  <a:noFill/>
                </a:ln>
                <a:solidFill>
                  <a:srgbClr val="0D0D0D"/>
                </a:solidFill>
                <a:effectLst/>
                <a:latin typeface="ui-monospace"/>
              </a:rPr>
              <a:t>imopen</a:t>
            </a:r>
            <a:r>
              <a:rPr kumimoji="0" lang="en-US" altLang="en-US" sz="1600" b="0" i="0" u="none" strike="noStrike" cap="none" normalizeH="0" baseline="0" dirty="0">
                <a:ln>
                  <a:noFill/>
                </a:ln>
                <a:solidFill>
                  <a:srgbClr val="0D0D0D"/>
                </a:solidFill>
                <a:effectLst/>
                <a:latin typeface="ui-monospace"/>
              </a:rPr>
              <a:t>()</a:t>
            </a:r>
            <a:r>
              <a:rPr kumimoji="0" lang="en-US" altLang="en-US" sz="1600" b="0" i="0" u="none" strike="noStrike" cap="none" normalizeH="0" baseline="0" dirty="0">
                <a:ln>
                  <a:noFill/>
                </a:ln>
                <a:solidFill>
                  <a:srgbClr val="0D0D0D"/>
                </a:solidFill>
                <a:effectLst/>
                <a:latin typeface="ui-sans-serif"/>
              </a:rPr>
              <a:t> and </a:t>
            </a:r>
            <a:r>
              <a:rPr kumimoji="0" lang="en-US" altLang="en-US" sz="1600" b="0" i="0" u="none" strike="noStrike" cap="none" normalizeH="0" baseline="0" dirty="0" err="1">
                <a:ln>
                  <a:noFill/>
                </a:ln>
                <a:solidFill>
                  <a:srgbClr val="0D0D0D"/>
                </a:solidFill>
                <a:effectLst/>
                <a:latin typeface="ui-monospace"/>
              </a:rPr>
              <a:t>imclose</a:t>
            </a:r>
            <a:r>
              <a:rPr kumimoji="0" lang="en-US" altLang="en-US" sz="1600" b="0" i="0" u="none" strike="noStrike" cap="none" normalizeH="0" baseline="0" dirty="0">
                <a:ln>
                  <a:noFill/>
                </a:ln>
                <a:solidFill>
                  <a:srgbClr val="0D0D0D"/>
                </a:solidFill>
                <a:effectLst/>
                <a:latin typeface="ui-monospace"/>
              </a:rPr>
              <a:t>()</a:t>
            </a:r>
            <a:r>
              <a:rPr kumimoji="0" lang="en-US" altLang="en-US" sz="1600" b="0" i="0" u="none" strike="noStrike" cap="none" normalizeH="0" baseline="0" dirty="0">
                <a:ln>
                  <a:noFill/>
                </a:ln>
                <a:solidFill>
                  <a:srgbClr val="0D0D0D"/>
                </a:solidFill>
                <a:effectLst/>
                <a:latin typeface="ui-sans-serif"/>
              </a:rPr>
              <a:t> to remove noise and fill gaps.</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1600" b="1" i="0" u="none" strike="noStrike" cap="none" normalizeH="0" baseline="0" dirty="0">
                <a:ln>
                  <a:noFill/>
                </a:ln>
                <a:solidFill>
                  <a:srgbClr val="0D0D0D"/>
                </a:solidFill>
                <a:effectLst/>
                <a:latin typeface="ui-sans-serif"/>
              </a:rPr>
              <a:t>6.Separation of Diseased Part</a:t>
            </a:r>
            <a:r>
              <a:rPr kumimoji="0" lang="en-US" altLang="en-US" sz="1600" b="0" i="0" u="none" strike="noStrike" cap="none" normalizeH="0" baseline="0" dirty="0">
                <a:ln>
                  <a:noFill/>
                </a:ln>
                <a:solidFill>
                  <a:srgbClr val="0D0D0D"/>
                </a:solidFill>
                <a:effectLst/>
                <a:latin typeface="ui-sans-serif"/>
              </a:rPr>
              <a:t>: The diseased area is separated from the healthy part by setting the healthy areas of the image to white.</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1600" b="1" i="0" u="none" strike="noStrike" cap="none" normalizeH="0" baseline="0" dirty="0">
                <a:ln>
                  <a:noFill/>
                </a:ln>
                <a:solidFill>
                  <a:srgbClr val="0D0D0D"/>
                </a:solidFill>
                <a:effectLst/>
                <a:latin typeface="ui-sans-serif"/>
              </a:rPr>
              <a:t>7.Statistical Analysis</a:t>
            </a:r>
            <a:r>
              <a:rPr kumimoji="0" lang="en-US" altLang="en-US" sz="1600" b="0" i="0" u="none" strike="noStrike" cap="none" normalizeH="0" baseline="0" dirty="0">
                <a:ln>
                  <a:noFill/>
                </a:ln>
                <a:solidFill>
                  <a:srgbClr val="0D0D0D"/>
                </a:solidFill>
                <a:effectLst/>
                <a:latin typeface="ui-sans-serif"/>
              </a:rPr>
              <a:t>: Statistics like mean, median, and standard deviation are calculated for both the overall image and the diseased part. Non-diseased pixels are excluded from the analysis using </a:t>
            </a:r>
            <a:r>
              <a:rPr kumimoji="0" lang="en-US" altLang="en-US" sz="1600" b="0" i="0" u="none" strike="noStrike" cap="none" normalizeH="0" baseline="0" dirty="0" err="1">
                <a:ln>
                  <a:noFill/>
                </a:ln>
                <a:solidFill>
                  <a:srgbClr val="0D0D0D"/>
                </a:solidFill>
                <a:effectLst/>
                <a:latin typeface="ui-sans-serif"/>
              </a:rPr>
              <a:t>NaN</a:t>
            </a:r>
            <a:r>
              <a:rPr kumimoji="0" lang="en-US" altLang="en-US" sz="1600" b="0" i="0" u="none" strike="noStrike" cap="none" normalizeH="0" baseline="0" dirty="0">
                <a:ln>
                  <a:noFill/>
                </a:ln>
                <a:solidFill>
                  <a:srgbClr val="0D0D0D"/>
                </a:solidFill>
                <a:effectLst/>
                <a:latin typeface="ui-sans-serif"/>
              </a:rPr>
              <a:t> values.</a:t>
            </a:r>
          </a:p>
          <a:p>
            <a:pPr marL="0" marR="0" lvl="0" indent="0" algn="just" defTabSz="914400" rtl="0" eaLnBrk="0" fontAlgn="base" latinLnBrk="0" hangingPunct="0">
              <a:lnSpc>
                <a:spcPct val="150000"/>
              </a:lnSpc>
              <a:spcBef>
                <a:spcPct val="0"/>
              </a:spcBef>
              <a:spcAft>
                <a:spcPct val="0"/>
              </a:spcAft>
              <a:buClrTx/>
              <a:buSzTx/>
              <a:tabLst/>
            </a:pPr>
            <a:r>
              <a:rPr lang="en-US" altLang="en-US" sz="1600" dirty="0">
                <a:solidFill>
                  <a:srgbClr val="0D0D0D"/>
                </a:solidFill>
                <a:latin typeface="ui-sans-serif"/>
              </a:rPr>
              <a:t>8.</a:t>
            </a:r>
            <a:r>
              <a:rPr kumimoji="0" lang="en-US" altLang="en-US" sz="1600" b="1" i="0" u="none" strike="noStrike" cap="none" normalizeH="0" baseline="0" dirty="0">
                <a:ln>
                  <a:noFill/>
                </a:ln>
                <a:solidFill>
                  <a:srgbClr val="0D0D0D"/>
                </a:solidFill>
                <a:effectLst/>
                <a:latin typeface="ui-sans-serif"/>
              </a:rPr>
              <a:t>Sobel Edge Detection</a:t>
            </a:r>
            <a:r>
              <a:rPr kumimoji="0" lang="en-US" altLang="en-US" sz="1600" b="0" i="0" u="none" strike="noStrike" cap="none" normalizeH="0" baseline="0" dirty="0">
                <a:ln>
                  <a:noFill/>
                </a:ln>
                <a:solidFill>
                  <a:srgbClr val="0D0D0D"/>
                </a:solidFill>
                <a:effectLst/>
                <a:latin typeface="ui-sans-serif"/>
              </a:rPr>
              <a:t>: Sobel edge detection is performed on the overall image and the diseased part to highlight edges, using the </a:t>
            </a:r>
            <a:r>
              <a:rPr kumimoji="0" lang="en-US" altLang="en-US" sz="1600" b="0" i="0" u="none" strike="noStrike" cap="none" normalizeH="0" baseline="0" dirty="0">
                <a:ln>
                  <a:noFill/>
                </a:ln>
                <a:solidFill>
                  <a:srgbClr val="0D0D0D"/>
                </a:solidFill>
                <a:effectLst/>
                <a:latin typeface="ui-monospace"/>
              </a:rPr>
              <a:t>edge()</a:t>
            </a:r>
            <a:r>
              <a:rPr kumimoji="0" lang="en-US" altLang="en-US" sz="1600" b="0" i="0" u="none" strike="noStrike" cap="none" normalizeH="0" baseline="0" dirty="0">
                <a:ln>
                  <a:noFill/>
                </a:ln>
                <a:solidFill>
                  <a:srgbClr val="0D0D0D"/>
                </a:solidFill>
                <a:effectLst/>
                <a:latin typeface="ui-sans-serif"/>
              </a:rPr>
              <a:t> function.</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endParaRPr kumimoji="0" lang="en-US" altLang="en-US" sz="1600" b="0" i="0" u="none" strike="noStrike" cap="none" normalizeH="0" baseline="0" dirty="0">
              <a:ln>
                <a:noFill/>
              </a:ln>
              <a:solidFill>
                <a:srgbClr val="0D0D0D"/>
              </a:solidFill>
              <a:effectLst/>
              <a:latin typeface="ui-sans-serif"/>
            </a:endParaRPr>
          </a:p>
        </p:txBody>
      </p:sp>
      <p:sp>
        <p:nvSpPr>
          <p:cNvPr id="9" name="TextBox 8">
            <a:extLst>
              <a:ext uri="{FF2B5EF4-FFF2-40B4-BE49-F238E27FC236}">
                <a16:creationId xmlns:a16="http://schemas.microsoft.com/office/drawing/2014/main" id="{45911D8F-AD4B-822E-F0E6-3CA2DD78A961}"/>
              </a:ext>
            </a:extLst>
          </p:cNvPr>
          <p:cNvSpPr txBox="1"/>
          <p:nvPr/>
        </p:nvSpPr>
        <p:spPr>
          <a:xfrm>
            <a:off x="3943839" y="260141"/>
            <a:ext cx="2952328" cy="369332"/>
          </a:xfrm>
          <a:prstGeom prst="rect">
            <a:avLst/>
          </a:prstGeom>
          <a:noFill/>
        </p:spPr>
        <p:txBody>
          <a:bodyPr wrap="square">
            <a:spAutoFit/>
          </a:bodyPr>
          <a:lstStyle/>
          <a:p>
            <a:r>
              <a:rPr lang="en-IN" sz="1800" b="1" dirty="0"/>
              <a:t>CODE EXPLANATION</a:t>
            </a:r>
          </a:p>
        </p:txBody>
      </p:sp>
    </p:spTree>
    <p:extLst>
      <p:ext uri="{BB962C8B-B14F-4D97-AF65-F5344CB8AC3E}">
        <p14:creationId xmlns:p14="http://schemas.microsoft.com/office/powerpoint/2010/main" val="156484742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016D5E0D-E878-63B4-A1A9-208E58ED601E}"/>
            </a:ext>
          </a:extLst>
        </p:cNvPr>
        <p:cNvGrpSpPr/>
        <p:nvPr/>
      </p:nvGrpSpPr>
      <p:grpSpPr>
        <a:xfrm>
          <a:off x="0" y="0"/>
          <a:ext cx="0" cy="0"/>
          <a:chOff x="0" y="0"/>
          <a:chExt cx="0" cy="0"/>
        </a:xfrm>
      </p:grpSpPr>
      <p:pic>
        <p:nvPicPr>
          <p:cNvPr id="111" name="Google Shape;111;p76">
            <a:extLst>
              <a:ext uri="{FF2B5EF4-FFF2-40B4-BE49-F238E27FC236}">
                <a16:creationId xmlns:a16="http://schemas.microsoft.com/office/drawing/2014/main" id="{CD36C4A8-2052-7C84-C39A-3CBDF0046CFF}"/>
              </a:ext>
            </a:extLst>
          </p:cNvPr>
          <p:cNvPicPr preferRelativeResize="0"/>
          <p:nvPr/>
        </p:nvPicPr>
        <p:blipFill>
          <a:blip r:embed="rId3">
            <a:alphaModFix/>
          </a:blip>
          <a:srcRect l="22326" t="32664" r="11836" b="35101"/>
          <a:stretch>
            <a:fillRect/>
          </a:stretch>
        </p:blipFill>
        <p:spPr>
          <a:xfrm>
            <a:off x="262467" y="258234"/>
            <a:ext cx="1504951" cy="423333"/>
          </a:xfrm>
          <a:prstGeom prst="rect">
            <a:avLst/>
          </a:prstGeom>
          <a:noFill/>
          <a:ln>
            <a:noFill/>
          </a:ln>
        </p:spPr>
      </p:pic>
      <p:grpSp>
        <p:nvGrpSpPr>
          <p:cNvPr id="112" name="Google Shape;112;p76">
            <a:extLst>
              <a:ext uri="{FF2B5EF4-FFF2-40B4-BE49-F238E27FC236}">
                <a16:creationId xmlns:a16="http://schemas.microsoft.com/office/drawing/2014/main" id="{C57379A0-1397-F4C2-2A88-69D07BFBDBCC}"/>
              </a:ext>
            </a:extLst>
          </p:cNvPr>
          <p:cNvGrpSpPr/>
          <p:nvPr/>
        </p:nvGrpSpPr>
        <p:grpSpPr>
          <a:xfrm>
            <a:off x="11856720" y="140636"/>
            <a:ext cx="223520" cy="990718"/>
            <a:chOff x="11856720" y="140636"/>
            <a:chExt cx="223520" cy="990718"/>
          </a:xfrm>
        </p:grpSpPr>
        <p:grpSp>
          <p:nvGrpSpPr>
            <p:cNvPr id="113" name="Google Shape;113;p76">
              <a:extLst>
                <a:ext uri="{FF2B5EF4-FFF2-40B4-BE49-F238E27FC236}">
                  <a16:creationId xmlns:a16="http://schemas.microsoft.com/office/drawing/2014/main" id="{53AE2AB2-2208-8436-C088-F8E1EE56ACDD}"/>
                </a:ext>
              </a:extLst>
            </p:cNvPr>
            <p:cNvGrpSpPr/>
            <p:nvPr/>
          </p:nvGrpSpPr>
          <p:grpSpPr>
            <a:xfrm>
              <a:off x="11856720" y="660278"/>
              <a:ext cx="223520" cy="471076"/>
              <a:chOff x="9734551" y="3138055"/>
              <a:chExt cx="2457449" cy="1328450"/>
            </a:xfrm>
          </p:grpSpPr>
          <p:sp>
            <p:nvSpPr>
              <p:cNvPr id="114" name="Google Shape;114;p76">
                <a:extLst>
                  <a:ext uri="{FF2B5EF4-FFF2-40B4-BE49-F238E27FC236}">
                    <a16:creationId xmlns:a16="http://schemas.microsoft.com/office/drawing/2014/main" id="{126353FF-E161-736B-FDA4-930AD7B61009}"/>
                  </a:ext>
                </a:extLst>
              </p:cNvPr>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ct val="0"/>
                  </a:spcBef>
                  <a:spcAft>
                    <a:spcPct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5" name="Google Shape;115;p76">
                <a:extLst>
                  <a:ext uri="{FF2B5EF4-FFF2-40B4-BE49-F238E27FC236}">
                    <a16:creationId xmlns:a16="http://schemas.microsoft.com/office/drawing/2014/main" id="{D7A00F2C-490F-D555-A227-E7BC946DE9EF}"/>
                  </a:ext>
                </a:extLst>
              </p:cNvPr>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ct val="0"/>
                  </a:spcBef>
                  <a:spcAft>
                    <a:spcPct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116" name="Google Shape;116;p76">
              <a:extLst>
                <a:ext uri="{FF2B5EF4-FFF2-40B4-BE49-F238E27FC236}">
                  <a16:creationId xmlns:a16="http://schemas.microsoft.com/office/drawing/2014/main" id="{740B92F7-BB3E-7287-0CA2-E608AD95E6D9}"/>
                </a:ext>
              </a:extLst>
            </p:cNvPr>
            <p:cNvGrpSpPr/>
            <p:nvPr/>
          </p:nvGrpSpPr>
          <p:grpSpPr>
            <a:xfrm>
              <a:off x="11856720" y="140636"/>
              <a:ext cx="223520" cy="471076"/>
              <a:chOff x="9734551" y="3138055"/>
              <a:chExt cx="2457449" cy="1328450"/>
            </a:xfrm>
          </p:grpSpPr>
          <p:sp>
            <p:nvSpPr>
              <p:cNvPr id="117" name="Google Shape;117;p76">
                <a:extLst>
                  <a:ext uri="{FF2B5EF4-FFF2-40B4-BE49-F238E27FC236}">
                    <a16:creationId xmlns:a16="http://schemas.microsoft.com/office/drawing/2014/main" id="{F2686511-1B84-2C77-7126-3491538F7EAA}"/>
                  </a:ext>
                </a:extLst>
              </p:cNvPr>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ct val="0"/>
                  </a:spcBef>
                  <a:spcAft>
                    <a:spcPct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8" name="Google Shape;118;p76">
                <a:extLst>
                  <a:ext uri="{FF2B5EF4-FFF2-40B4-BE49-F238E27FC236}">
                    <a16:creationId xmlns:a16="http://schemas.microsoft.com/office/drawing/2014/main" id="{09541A36-FA09-469A-29B5-F0C693E6FDDF}"/>
                  </a:ext>
                </a:extLst>
              </p:cNvPr>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ct val="0"/>
                  </a:spcBef>
                  <a:spcAft>
                    <a:spcPct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7" name="Picture 6" descr="A logo with text overlay&#10;&#10;Description automatically generated">
            <a:extLst>
              <a:ext uri="{FF2B5EF4-FFF2-40B4-BE49-F238E27FC236}">
                <a16:creationId xmlns:a16="http://schemas.microsoft.com/office/drawing/2014/main" id="{237F7F33-9CF1-F18A-D2EB-579E4AE1E481}"/>
              </a:ext>
            </a:extLst>
          </p:cNvPr>
          <p:cNvPicPr>
            <a:picLocks noChangeAspect="1"/>
          </p:cNvPicPr>
          <p:nvPr/>
        </p:nvPicPr>
        <p:blipFill>
          <a:blip r:embed="rId4"/>
          <a:srcRect l="37906" t="34096" r="9606" b="36394"/>
          <a:stretch>
            <a:fillRect/>
          </a:stretch>
        </p:blipFill>
        <p:spPr>
          <a:xfrm>
            <a:off x="11125200" y="11945"/>
            <a:ext cx="1066800" cy="599768"/>
          </a:xfrm>
          <a:prstGeom prst="rect">
            <a:avLst/>
          </a:prstGeom>
        </p:spPr>
      </p:pic>
      <p:sp>
        <p:nvSpPr>
          <p:cNvPr id="8" name="Google Shape;125;p3">
            <a:extLst>
              <a:ext uri="{FF2B5EF4-FFF2-40B4-BE49-F238E27FC236}">
                <a16:creationId xmlns:a16="http://schemas.microsoft.com/office/drawing/2014/main" id="{1EF97A4B-E82E-712F-CA13-78D59E17A26B}"/>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ct val="0"/>
              </a:spcBef>
              <a:spcAft>
                <a:spcPct val="0"/>
              </a:spcAft>
              <a:buNone/>
            </a:pPr>
            <a:r>
              <a:rPr lang="en-US" sz="2400" b="1" i="0" u="none" strike="noStrike" cap="none">
                <a:solidFill>
                  <a:srgbClr val="000000"/>
                </a:solidFill>
                <a:latin typeface="Montserrat"/>
                <a:ea typeface="Montserrat"/>
                <a:cs typeface="Montserrat"/>
                <a:sym typeface="Montserrat"/>
              </a:rPr>
              <a:t>Objective and Goals</a:t>
            </a:r>
            <a:endParaRPr/>
          </a:p>
        </p:txBody>
      </p:sp>
      <p:sp>
        <p:nvSpPr>
          <p:cNvPr id="3" name="Google Shape;120;p76">
            <a:extLst>
              <a:ext uri="{FF2B5EF4-FFF2-40B4-BE49-F238E27FC236}">
                <a16:creationId xmlns:a16="http://schemas.microsoft.com/office/drawing/2014/main" id="{CA08A1E2-29B3-F3D5-48A9-5D1EA6629717}"/>
              </a:ext>
            </a:extLst>
          </p:cNvPr>
          <p:cNvSpPr/>
          <p:nvPr/>
        </p:nvSpPr>
        <p:spPr>
          <a:xfrm>
            <a:off x="550606" y="765905"/>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ct val="0"/>
              </a:spcBef>
              <a:spcAft>
                <a:spcPct val="0"/>
              </a:spcAft>
              <a:buClr>
                <a:srgbClr val="000000"/>
              </a:buClr>
              <a:buSzPts val="3600"/>
              <a:buFont typeface="Arial"/>
              <a:buNone/>
            </a:pPr>
            <a:r>
              <a:rPr lang="en-US" sz="2000" b="1" i="0" u="none" strike="noStrike" cap="none">
                <a:solidFill>
                  <a:schemeClr val="lt1"/>
                </a:solidFill>
                <a:latin typeface="Verdana"/>
                <a:ea typeface="Verdana"/>
                <a:cs typeface="Verdana"/>
                <a:sym typeface="Verdana"/>
              </a:rPr>
              <a:t>Objective </a:t>
            </a:r>
            <a:endParaRPr sz="1000" b="1" i="0" u="none" strike="noStrike" cap="none">
              <a:solidFill>
                <a:srgbClr val="000000"/>
              </a:solidFill>
              <a:latin typeface="Arial"/>
              <a:ea typeface="Arial"/>
              <a:cs typeface="Arial"/>
              <a:sym typeface="Arial"/>
            </a:endParaRPr>
          </a:p>
        </p:txBody>
      </p:sp>
      <p:sp>
        <p:nvSpPr>
          <p:cNvPr id="5" name="Google Shape;120;p76">
            <a:extLst>
              <a:ext uri="{FF2B5EF4-FFF2-40B4-BE49-F238E27FC236}">
                <a16:creationId xmlns:a16="http://schemas.microsoft.com/office/drawing/2014/main" id="{17BF0AA4-CB04-F194-9E07-5F430F49129E}"/>
              </a:ext>
            </a:extLst>
          </p:cNvPr>
          <p:cNvSpPr/>
          <p:nvPr/>
        </p:nvSpPr>
        <p:spPr>
          <a:xfrm>
            <a:off x="550606" y="3429000"/>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ct val="0"/>
              </a:spcBef>
              <a:spcAft>
                <a:spcPct val="0"/>
              </a:spcAft>
              <a:buClr>
                <a:srgbClr val="000000"/>
              </a:buClr>
              <a:buSzPts val="3600"/>
              <a:buFont typeface="Arial"/>
              <a:buNone/>
            </a:pPr>
            <a:r>
              <a:rPr lang="en-US" sz="2000" b="1" i="0" u="none" strike="noStrike" cap="none">
                <a:solidFill>
                  <a:schemeClr val="lt1"/>
                </a:solidFill>
                <a:latin typeface="Verdana"/>
                <a:ea typeface="Verdana"/>
                <a:cs typeface="Verdana"/>
                <a:sym typeface="Verdana"/>
              </a:rPr>
              <a:t>Goals</a:t>
            </a:r>
            <a:endParaRPr sz="1000" b="1" i="0" u="none" strike="noStrike" cap="none">
              <a:solidFill>
                <a:srgbClr val="000000"/>
              </a:solidFill>
              <a:latin typeface="Arial"/>
              <a:ea typeface="Arial"/>
              <a:cs typeface="Arial"/>
              <a:sym typeface="Arial"/>
            </a:endParaRPr>
          </a:p>
        </p:txBody>
      </p:sp>
      <p:sp>
        <p:nvSpPr>
          <p:cNvPr id="33" name="TextBox 32">
            <a:extLst>
              <a:ext uri="{FF2B5EF4-FFF2-40B4-BE49-F238E27FC236}">
                <a16:creationId xmlns:a16="http://schemas.microsoft.com/office/drawing/2014/main" id="{A1111477-E886-23E8-64BD-4CADAD76379A}"/>
              </a:ext>
            </a:extLst>
          </p:cNvPr>
          <p:cNvSpPr txBox="1"/>
          <p:nvPr/>
        </p:nvSpPr>
        <p:spPr>
          <a:xfrm>
            <a:off x="1000124" y="1268361"/>
            <a:ext cx="9943179" cy="1815882"/>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IN">
              <a:latin typeface="Verdana" panose="020B0604030504040204" pitchFamily="34" charset="0"/>
              <a:ea typeface="Verdana" panose="020B0604030504040204" pitchFamily="34" charset="0"/>
            </a:endParaRPr>
          </a:p>
          <a:p>
            <a:endParaRPr lang="en-IN">
              <a:latin typeface="Verdana" panose="020B0604030504040204" pitchFamily="34" charset="0"/>
              <a:ea typeface="Verdana" panose="020B0604030504040204" pitchFamily="34" charset="0"/>
            </a:endParaRPr>
          </a:p>
          <a:p>
            <a:endParaRPr lang="en-IN">
              <a:latin typeface="Verdana" panose="020B0604030504040204" pitchFamily="34" charset="0"/>
              <a:ea typeface="Verdana" panose="020B0604030504040204" pitchFamily="34" charset="0"/>
            </a:endParaRPr>
          </a:p>
          <a:p>
            <a:endParaRPr lang="en-IN">
              <a:latin typeface="Verdana" panose="020B0604030504040204" pitchFamily="34" charset="0"/>
              <a:ea typeface="Verdana" panose="020B0604030504040204" pitchFamily="34" charset="0"/>
            </a:endParaRPr>
          </a:p>
          <a:p>
            <a:endParaRPr lang="en-IN">
              <a:latin typeface="Verdana" panose="020B0604030504040204" pitchFamily="34" charset="0"/>
              <a:ea typeface="Verdana" panose="020B0604030504040204" pitchFamily="34" charset="0"/>
            </a:endParaRPr>
          </a:p>
          <a:p>
            <a:endParaRPr lang="en-IN">
              <a:latin typeface="Verdana" panose="020B0604030504040204" pitchFamily="34" charset="0"/>
              <a:ea typeface="Verdana" panose="020B0604030504040204" pitchFamily="34" charset="0"/>
            </a:endParaRPr>
          </a:p>
          <a:p>
            <a:endParaRPr lang="en-IN">
              <a:latin typeface="Verdana" panose="020B0604030504040204" pitchFamily="34" charset="0"/>
              <a:ea typeface="Verdana" panose="020B0604030504040204" pitchFamily="34" charset="0"/>
            </a:endParaRPr>
          </a:p>
          <a:p>
            <a:endParaRPr lang="en-IN">
              <a:latin typeface="Verdana" panose="020B0604030504040204" pitchFamily="34" charset="0"/>
              <a:ea typeface="Verdana" panose="020B0604030504040204" pitchFamily="34" charset="0"/>
            </a:endParaRPr>
          </a:p>
        </p:txBody>
      </p:sp>
      <p:sp>
        <p:nvSpPr>
          <p:cNvPr id="35" name="Slide Number Placeholder 34">
            <a:extLst>
              <a:ext uri="{FF2B5EF4-FFF2-40B4-BE49-F238E27FC236}">
                <a16:creationId xmlns:a16="http://schemas.microsoft.com/office/drawing/2014/main" id="{FB294828-0F9E-F06A-05D5-7A5C37AB3498}"/>
              </a:ext>
            </a:extLst>
          </p:cNvPr>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US" smtClean="0"/>
              <a:t>4</a:t>
            </a:fld>
            <a:endParaRPr lang="en-US"/>
          </a:p>
        </p:txBody>
      </p:sp>
      <p:sp>
        <p:nvSpPr>
          <p:cNvPr id="4" name="Rectangle 2">
            <a:extLst>
              <a:ext uri="{FF2B5EF4-FFF2-40B4-BE49-F238E27FC236}">
                <a16:creationId xmlns:a16="http://schemas.microsoft.com/office/drawing/2014/main" id="{D362E1C3-DFA4-12D6-E880-7D6A153CB2E0}"/>
              </a:ext>
            </a:extLst>
          </p:cNvPr>
          <p:cNvSpPr>
            <a:spLocks noChangeArrowheads="1"/>
          </p:cNvSpPr>
          <p:nvPr/>
        </p:nvSpPr>
        <p:spPr bwMode="auto">
          <a:xfrm>
            <a:off x="550606" y="1302545"/>
            <a:ext cx="10407515"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dirty="0">
                <a:ln>
                  <a:noFill/>
                </a:ln>
                <a:solidFill>
                  <a:schemeClr val="tx1"/>
                </a:solidFill>
                <a:effectLst/>
                <a:latin typeface="Arial" pitchFamily="34" charset="0"/>
              </a:rPr>
              <a:t>The objective of this project, "Utilizing ZYNQ 7000 SOC for Automatic Plant Disease Detection," is:</a:t>
            </a:r>
          </a:p>
          <a:p>
            <a:pPr marL="0" marR="0" lvl="0" indent="0" algn="just"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Arial" pitchFamily="34" charset="0"/>
              </a:rPr>
              <a:t>To detect potential diseases or stress in plant leaves at an early stage, using ZYNQ 7000  SoC </a:t>
            </a:r>
          </a:p>
          <a:p>
            <a:pPr marL="0" marR="0" lvl="0" indent="0" algn="just"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Arial" pitchFamily="34" charset="0"/>
              </a:rPr>
              <a:t>To provide actionable insights that help farmers optimize the use of water, fertilizers, and other resources, fostering efficient and sustainable farming practices.</a:t>
            </a:r>
          </a:p>
          <a:p>
            <a:pPr marL="0" marR="0" lvl="0" indent="0" algn="just"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Arial" pitchFamily="34" charset="0"/>
              </a:rPr>
              <a:t>To contribute to increased crop yield and quality by promptly addressing leaf-level issues, thereby enhancing overall agricultural productivity for farmers.</a:t>
            </a: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itchFamily="34" charset="0"/>
            </a:endParaRPr>
          </a:p>
        </p:txBody>
      </p:sp>
      <p:sp>
        <p:nvSpPr>
          <p:cNvPr id="6" name="Rectangle 3">
            <a:extLst>
              <a:ext uri="{FF2B5EF4-FFF2-40B4-BE49-F238E27FC236}">
                <a16:creationId xmlns:a16="http://schemas.microsoft.com/office/drawing/2014/main" id="{8CDF3B9F-CA86-96B5-39CD-BC836F7B915F}"/>
              </a:ext>
            </a:extLst>
          </p:cNvPr>
          <p:cNvSpPr>
            <a:spLocks noChangeArrowheads="1"/>
          </p:cNvSpPr>
          <p:nvPr/>
        </p:nvSpPr>
        <p:spPr bwMode="auto">
          <a:xfrm>
            <a:off x="488662" y="3910284"/>
            <a:ext cx="10966102"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just"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a:ln>
                  <a:noFill/>
                </a:ln>
                <a:solidFill>
                  <a:schemeClr val="tx1"/>
                </a:solidFill>
                <a:effectLst/>
                <a:latin typeface="Arial" pitchFamily="34" charset="0"/>
              </a:rPr>
              <a:t>Early Detection of Plant Diseases</a:t>
            </a:r>
            <a:r>
              <a:rPr kumimoji="0" lang="en-US" altLang="en-US" sz="1800" b="0" i="0" u="none" strike="noStrike" cap="none" normalizeH="0" baseline="0">
                <a:ln>
                  <a:noFill/>
                </a:ln>
                <a:solidFill>
                  <a:schemeClr val="tx1"/>
                </a:solidFill>
                <a:effectLst/>
                <a:latin typeface="Arial" pitchFamily="34" charset="0"/>
              </a:rPr>
              <a:t>: Develop a system that can identify potential diseases or stress in plant leaves at an early stage, allowing farmers to intervene before significant damage occurs.</a:t>
            </a:r>
          </a:p>
          <a:p>
            <a:pPr marL="0" marR="0" lvl="0" indent="0" algn="just"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a:ln>
                  <a:noFill/>
                </a:ln>
                <a:solidFill>
                  <a:schemeClr val="tx1"/>
                </a:solidFill>
                <a:effectLst/>
                <a:latin typeface="Arial" pitchFamily="34" charset="0"/>
              </a:rPr>
              <a:t>Resource Optimization</a:t>
            </a:r>
            <a:r>
              <a:rPr kumimoji="0" lang="en-US" altLang="en-US" sz="1800" b="0" i="0" u="none" strike="noStrike" cap="none" normalizeH="0" baseline="0">
                <a:ln>
                  <a:noFill/>
                </a:ln>
                <a:solidFill>
                  <a:schemeClr val="tx1"/>
                </a:solidFill>
                <a:effectLst/>
                <a:latin typeface="Arial" pitchFamily="34" charset="0"/>
              </a:rPr>
              <a:t>: Provide farmers with data-driven insights to optimize the use of water, fertilizers, and other agricultural inputs, promoting more efficient and sustainable farming practices.</a:t>
            </a:r>
          </a:p>
          <a:p>
            <a:pPr marL="0" marR="0" lvl="0" indent="0" algn="just"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a:ln>
                  <a:noFill/>
                </a:ln>
                <a:solidFill>
                  <a:schemeClr val="tx1"/>
                </a:solidFill>
                <a:effectLst/>
                <a:latin typeface="Arial" pitchFamily="34" charset="0"/>
              </a:rPr>
              <a:t>Enhanced Crop Yield and Quality</a:t>
            </a:r>
            <a:r>
              <a:rPr kumimoji="0" lang="en-US" altLang="en-US" sz="1800" b="0" i="0" u="none" strike="noStrike" cap="none" normalizeH="0" baseline="0">
                <a:ln>
                  <a:noFill/>
                </a:ln>
                <a:solidFill>
                  <a:schemeClr val="tx1"/>
                </a:solidFill>
                <a:effectLst/>
                <a:latin typeface="Arial" pitchFamily="34" charset="0"/>
              </a:rPr>
              <a:t>: Improve overall agricultural productivity by addressing leaf-level issues promptly, leading to higher crop yields and better-quality produce.</a:t>
            </a:r>
          </a:p>
          <a:p>
            <a:pPr marL="0" marR="0" lvl="0" indent="0" algn="just"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a:ln>
                  <a:noFill/>
                </a:ln>
                <a:solidFill>
                  <a:schemeClr val="tx1"/>
                </a:solidFill>
                <a:effectLst/>
                <a:latin typeface="Arial" pitchFamily="34" charset="0"/>
              </a:rPr>
              <a:t>User-Friendly Interface</a:t>
            </a:r>
            <a:r>
              <a:rPr kumimoji="0" lang="en-US" altLang="en-US" sz="1800" b="0" i="0" u="none" strike="noStrike" cap="none" normalizeH="0" baseline="0">
                <a:ln>
                  <a:noFill/>
                </a:ln>
                <a:solidFill>
                  <a:schemeClr val="tx1"/>
                </a:solidFill>
                <a:effectLst/>
                <a:latin typeface="Arial" pitchFamily="34" charset="0"/>
              </a:rPr>
              <a:t>: Design an intuitive interface that enables farmers, regardless of their technical expertise, to effectively use the system and benefit from its insights.</a:t>
            </a:r>
          </a:p>
        </p:txBody>
      </p:sp>
    </p:spTree>
    <p:extLst>
      <p:ext uri="{BB962C8B-B14F-4D97-AF65-F5344CB8AC3E}">
        <p14:creationId xmlns:p14="http://schemas.microsoft.com/office/powerpoint/2010/main" val="142964147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CB9F05-4BED-8EF7-3C3D-5D6758C293B7}"/>
              </a:ext>
            </a:extLst>
          </p:cNvPr>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US" smtClean="0"/>
              <a:t>40</a:t>
            </a:fld>
            <a:endParaRPr lang="en-US"/>
          </a:p>
        </p:txBody>
      </p:sp>
      <p:sp>
        <p:nvSpPr>
          <p:cNvPr id="6" name="Rectangle 2">
            <a:extLst>
              <a:ext uri="{FF2B5EF4-FFF2-40B4-BE49-F238E27FC236}">
                <a16:creationId xmlns:a16="http://schemas.microsoft.com/office/drawing/2014/main" id="{B120E644-1ABB-4C0F-C402-A258A7554E04}"/>
              </a:ext>
            </a:extLst>
          </p:cNvPr>
          <p:cNvSpPr>
            <a:spLocks noChangeArrowheads="1"/>
          </p:cNvSpPr>
          <p:nvPr/>
        </p:nvSpPr>
        <p:spPr bwMode="auto">
          <a:xfrm>
            <a:off x="0" y="-276999"/>
            <a:ext cx="65"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B12B5FE4-1048-F021-8B1B-B19F02574503}"/>
              </a:ext>
            </a:extLst>
          </p:cNvPr>
          <p:cNvSpPr>
            <a:spLocks noChangeArrowheads="1"/>
          </p:cNvSpPr>
          <p:nvPr/>
        </p:nvSpPr>
        <p:spPr bwMode="auto">
          <a:xfrm>
            <a:off x="0" y="-238655"/>
            <a:ext cx="65" cy="4773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9140EC2F-CEBF-C2C1-182E-25A286FB6ADE}"/>
              </a:ext>
            </a:extLst>
          </p:cNvPr>
          <p:cNvSpPr txBox="1"/>
          <p:nvPr/>
        </p:nvSpPr>
        <p:spPr>
          <a:xfrm>
            <a:off x="4367808" y="408576"/>
            <a:ext cx="2024674" cy="369332"/>
          </a:xfrm>
          <a:prstGeom prst="rect">
            <a:avLst/>
          </a:prstGeom>
          <a:noFill/>
        </p:spPr>
        <p:txBody>
          <a:bodyPr wrap="square">
            <a:spAutoFit/>
          </a:bodyPr>
          <a:lstStyle/>
          <a:p>
            <a:r>
              <a:rPr lang="en-IN" sz="1800" b="1" dirty="0"/>
              <a:t>KEYWORDS</a:t>
            </a:r>
          </a:p>
        </p:txBody>
      </p:sp>
      <p:sp>
        <p:nvSpPr>
          <p:cNvPr id="2" name="TextBox 1">
            <a:extLst>
              <a:ext uri="{FF2B5EF4-FFF2-40B4-BE49-F238E27FC236}">
                <a16:creationId xmlns:a16="http://schemas.microsoft.com/office/drawing/2014/main" id="{9ABCF7E5-A8A0-8291-ABCF-87DCEF349C28}"/>
              </a:ext>
            </a:extLst>
          </p:cNvPr>
          <p:cNvSpPr txBox="1"/>
          <p:nvPr/>
        </p:nvSpPr>
        <p:spPr>
          <a:xfrm>
            <a:off x="255556" y="692696"/>
            <a:ext cx="11680888" cy="6463308"/>
          </a:xfrm>
          <a:prstGeom prst="rect">
            <a:avLst/>
          </a:prstGeom>
          <a:noFill/>
        </p:spPr>
        <p:txBody>
          <a:bodyPr wrap="square" rtlCol="0">
            <a:spAutoFit/>
          </a:bodyPr>
          <a:lstStyle/>
          <a:p>
            <a:pPr marL="0" marR="0" lvl="0" indent="0" algn="just" defTabSz="914400" rtl="0" eaLnBrk="0" fontAlgn="base" latinLnBrk="0" hangingPunct="0">
              <a:lnSpc>
                <a:spcPct val="150000"/>
              </a:lnSpc>
              <a:spcBef>
                <a:spcPct val="0"/>
              </a:spcBef>
              <a:spcAft>
                <a:spcPct val="0"/>
              </a:spcAft>
              <a:buClrTx/>
              <a:buSzTx/>
              <a:buFontTx/>
              <a:buAutoNum type="arabicPeriod"/>
              <a:tabLst/>
            </a:pPr>
            <a:r>
              <a:rPr kumimoji="0" lang="en-US" altLang="en-US" b="1" i="0" u="none" strike="noStrike" cap="none" normalizeH="0" baseline="0" dirty="0" err="1">
                <a:ln>
                  <a:noFill/>
                </a:ln>
                <a:solidFill>
                  <a:srgbClr val="0D0D0D"/>
                </a:solidFill>
                <a:effectLst/>
                <a:latin typeface="ui-monospace"/>
              </a:rPr>
              <a:t>imread</a:t>
            </a:r>
            <a:r>
              <a:rPr kumimoji="0" lang="en-US" altLang="en-US" b="1" i="0" u="none" strike="noStrike" cap="none" normalizeH="0" baseline="0" dirty="0">
                <a:ln>
                  <a:noFill/>
                </a:ln>
                <a:solidFill>
                  <a:srgbClr val="0D0D0D"/>
                </a:solidFill>
                <a:effectLst/>
                <a:latin typeface="ui-monospace"/>
              </a:rPr>
              <a:t>()</a:t>
            </a:r>
            <a:r>
              <a:rPr kumimoji="0" lang="en-US" altLang="en-US" b="1" i="0" u="none" strike="noStrike" cap="none" normalizeH="0" baseline="0" dirty="0">
                <a:ln>
                  <a:noFill/>
                </a:ln>
                <a:solidFill>
                  <a:srgbClr val="0D0D0D"/>
                </a:solidFill>
                <a:effectLst/>
                <a:latin typeface="ui-sans-serif"/>
              </a:rPr>
              <a:t>: </a:t>
            </a:r>
            <a:r>
              <a:rPr kumimoji="0" lang="en-US" altLang="en-US" b="0" i="0" u="none" strike="noStrike" cap="none" normalizeH="0" baseline="0" dirty="0">
                <a:ln>
                  <a:noFill/>
                </a:ln>
                <a:solidFill>
                  <a:srgbClr val="0D0D0D"/>
                </a:solidFill>
                <a:effectLst/>
                <a:latin typeface="ui-sans-serif"/>
              </a:rPr>
              <a:t>Reads the image file into MATLAB as an array, storing pixel values.</a:t>
            </a:r>
          </a:p>
          <a:p>
            <a:pPr marL="0" marR="0" lvl="0" indent="0" algn="just" defTabSz="914400" rtl="0" eaLnBrk="0" fontAlgn="base" latinLnBrk="0" hangingPunct="0">
              <a:lnSpc>
                <a:spcPct val="150000"/>
              </a:lnSpc>
              <a:spcBef>
                <a:spcPct val="0"/>
              </a:spcBef>
              <a:spcAft>
                <a:spcPct val="0"/>
              </a:spcAft>
              <a:buClrTx/>
              <a:buSzTx/>
              <a:buFontTx/>
              <a:buAutoNum type="arabicPeriod" startAt="2"/>
              <a:tabLst/>
            </a:pPr>
            <a:r>
              <a:rPr kumimoji="0" lang="en-US" altLang="en-US" b="1" i="0" u="none" strike="noStrike" cap="none" normalizeH="0" baseline="0" dirty="0" err="1">
                <a:ln>
                  <a:noFill/>
                </a:ln>
                <a:solidFill>
                  <a:srgbClr val="0D0D0D"/>
                </a:solidFill>
                <a:effectLst/>
                <a:latin typeface="ui-monospace"/>
              </a:rPr>
              <a:t>imshow</a:t>
            </a:r>
            <a:r>
              <a:rPr kumimoji="0" lang="en-US" altLang="en-US" b="1" i="0" u="none" strike="noStrike" cap="none" normalizeH="0" baseline="0" dirty="0">
                <a:ln>
                  <a:noFill/>
                </a:ln>
                <a:solidFill>
                  <a:srgbClr val="0D0D0D"/>
                </a:solidFill>
                <a:effectLst/>
                <a:latin typeface="ui-monospace"/>
              </a:rPr>
              <a:t>()</a:t>
            </a:r>
            <a:r>
              <a:rPr kumimoji="0" lang="en-US" altLang="en-US" b="1" i="0" u="none" strike="noStrike" cap="none" normalizeH="0" baseline="0" dirty="0">
                <a:ln>
                  <a:noFill/>
                </a:ln>
                <a:solidFill>
                  <a:srgbClr val="0D0D0D"/>
                </a:solidFill>
                <a:effectLst/>
                <a:latin typeface="ui-sans-serif"/>
              </a:rPr>
              <a:t>: </a:t>
            </a:r>
            <a:r>
              <a:rPr kumimoji="0" lang="en-US" altLang="en-US" b="0" i="0" u="none" strike="noStrike" cap="none" normalizeH="0" baseline="0" dirty="0">
                <a:ln>
                  <a:noFill/>
                </a:ln>
                <a:solidFill>
                  <a:srgbClr val="0D0D0D"/>
                </a:solidFill>
                <a:effectLst/>
                <a:latin typeface="ui-sans-serif"/>
              </a:rPr>
              <a:t>Displays the image on a figure window.</a:t>
            </a:r>
          </a:p>
          <a:p>
            <a:pPr marL="0" marR="0" lvl="0" indent="0" algn="just" defTabSz="914400" rtl="0" eaLnBrk="0" fontAlgn="base" latinLnBrk="0" hangingPunct="0">
              <a:lnSpc>
                <a:spcPct val="150000"/>
              </a:lnSpc>
              <a:spcBef>
                <a:spcPct val="0"/>
              </a:spcBef>
              <a:spcAft>
                <a:spcPct val="0"/>
              </a:spcAft>
              <a:buClrTx/>
              <a:buSzTx/>
              <a:buFontTx/>
              <a:buAutoNum type="arabicPeriod" startAt="3"/>
              <a:tabLst/>
            </a:pPr>
            <a:r>
              <a:rPr kumimoji="0" lang="en-US" altLang="en-US" b="1" i="0" u="none" strike="noStrike" cap="none" normalizeH="0" baseline="0" dirty="0" err="1">
                <a:ln>
                  <a:noFill/>
                </a:ln>
                <a:solidFill>
                  <a:srgbClr val="0D0D0D"/>
                </a:solidFill>
                <a:effectLst/>
                <a:latin typeface="ui-monospace"/>
              </a:rPr>
              <a:t>imadjust</a:t>
            </a:r>
            <a:r>
              <a:rPr kumimoji="0" lang="en-US" altLang="en-US" b="1" i="0" u="none" strike="noStrike" cap="none" normalizeH="0" baseline="0" dirty="0">
                <a:ln>
                  <a:noFill/>
                </a:ln>
                <a:solidFill>
                  <a:srgbClr val="0D0D0D"/>
                </a:solidFill>
                <a:effectLst/>
                <a:latin typeface="ui-monospace"/>
              </a:rPr>
              <a:t>()</a:t>
            </a:r>
            <a:r>
              <a:rPr kumimoji="0" lang="en-US" altLang="en-US" b="1" i="0" u="none" strike="noStrike" cap="none" normalizeH="0" baseline="0" dirty="0">
                <a:ln>
                  <a:noFill/>
                </a:ln>
                <a:solidFill>
                  <a:srgbClr val="0D0D0D"/>
                </a:solidFill>
                <a:effectLst/>
                <a:latin typeface="ui-sans-serif"/>
              </a:rPr>
              <a:t>: </a:t>
            </a:r>
            <a:r>
              <a:rPr kumimoji="0" lang="en-US" altLang="en-US" b="0" i="0" u="none" strike="noStrike" cap="none" normalizeH="0" baseline="0" dirty="0">
                <a:ln>
                  <a:noFill/>
                </a:ln>
                <a:solidFill>
                  <a:srgbClr val="0D0D0D"/>
                </a:solidFill>
                <a:effectLst/>
                <a:latin typeface="ui-sans-serif"/>
              </a:rPr>
              <a:t>Enhances the contrast of an image by adjusting the intensity values. It is applied to individual RGB channels in this code.</a:t>
            </a:r>
          </a:p>
          <a:p>
            <a:pPr marL="0" marR="0" lvl="0" indent="0" algn="just" defTabSz="914400" rtl="0" eaLnBrk="0" fontAlgn="base" latinLnBrk="0" hangingPunct="0">
              <a:lnSpc>
                <a:spcPct val="150000"/>
              </a:lnSpc>
              <a:spcBef>
                <a:spcPct val="0"/>
              </a:spcBef>
              <a:spcAft>
                <a:spcPct val="0"/>
              </a:spcAft>
              <a:buClrTx/>
              <a:buSzTx/>
              <a:buFontTx/>
              <a:buAutoNum type="arabicPeriod" startAt="4"/>
              <a:tabLst/>
            </a:pPr>
            <a:r>
              <a:rPr kumimoji="0" lang="en-US" altLang="en-US" b="1" i="0" u="none" strike="noStrike" cap="none" normalizeH="0" baseline="0" dirty="0">
                <a:ln>
                  <a:noFill/>
                </a:ln>
                <a:solidFill>
                  <a:srgbClr val="0D0D0D"/>
                </a:solidFill>
                <a:effectLst/>
                <a:latin typeface="ui-monospace"/>
              </a:rPr>
              <a:t>rgb2gray()</a:t>
            </a:r>
            <a:r>
              <a:rPr kumimoji="0" lang="en-US" altLang="en-US" b="1" i="0" u="none" strike="noStrike" cap="none" normalizeH="0" baseline="0" dirty="0">
                <a:ln>
                  <a:noFill/>
                </a:ln>
                <a:solidFill>
                  <a:srgbClr val="0D0D0D"/>
                </a:solidFill>
                <a:effectLst/>
                <a:latin typeface="ui-sans-serif"/>
              </a:rPr>
              <a:t>: </a:t>
            </a:r>
            <a:r>
              <a:rPr kumimoji="0" lang="en-US" altLang="en-US" b="0" i="0" u="none" strike="noStrike" cap="none" normalizeH="0" baseline="0" dirty="0">
                <a:ln>
                  <a:noFill/>
                </a:ln>
                <a:solidFill>
                  <a:srgbClr val="0D0D0D"/>
                </a:solidFill>
                <a:effectLst/>
                <a:latin typeface="ui-sans-serif"/>
              </a:rPr>
              <a:t>Converts an RGB image to a grayscale image, representing the luminance (brightness) of the image.</a:t>
            </a:r>
            <a:endParaRPr lang="en-US" altLang="en-US" dirty="0">
              <a:solidFill>
                <a:srgbClr val="0D0D0D"/>
              </a:solidFill>
              <a:latin typeface="ui-sans-serif"/>
            </a:endParaRPr>
          </a:p>
          <a:p>
            <a:pPr marL="0" marR="0" lvl="0" indent="0" algn="just" defTabSz="914400" rtl="0" eaLnBrk="0" fontAlgn="base" latinLnBrk="0" hangingPunct="0">
              <a:lnSpc>
                <a:spcPct val="150000"/>
              </a:lnSpc>
              <a:spcBef>
                <a:spcPct val="0"/>
              </a:spcBef>
              <a:spcAft>
                <a:spcPct val="0"/>
              </a:spcAft>
              <a:buClrTx/>
              <a:buSzTx/>
              <a:buFontTx/>
              <a:buAutoNum type="arabicPeriod" startAt="4"/>
              <a:tabLst/>
            </a:pPr>
            <a:r>
              <a:rPr kumimoji="0" lang="en-US" altLang="en-US" b="1" i="0" u="none" strike="noStrike" cap="none" normalizeH="0" baseline="0" dirty="0">
                <a:ln>
                  <a:noFill/>
                </a:ln>
                <a:solidFill>
                  <a:srgbClr val="0D0D0D"/>
                </a:solidFill>
                <a:effectLst/>
                <a:latin typeface="ui-monospace"/>
              </a:rPr>
              <a:t>reshape()</a:t>
            </a:r>
            <a:r>
              <a:rPr kumimoji="0" lang="en-US" altLang="en-US" b="1" i="0" u="none" strike="noStrike" cap="none" normalizeH="0" baseline="0" dirty="0">
                <a:ln>
                  <a:noFill/>
                </a:ln>
                <a:solidFill>
                  <a:srgbClr val="0D0D0D"/>
                </a:solidFill>
                <a:effectLst/>
                <a:latin typeface="ui-sans-serif"/>
              </a:rPr>
              <a:t>: </a:t>
            </a:r>
            <a:r>
              <a:rPr kumimoji="0" lang="en-US" altLang="en-US" b="0" i="0" u="none" strike="noStrike" cap="none" normalizeH="0" baseline="0" dirty="0">
                <a:ln>
                  <a:noFill/>
                </a:ln>
                <a:solidFill>
                  <a:srgbClr val="0D0D0D"/>
                </a:solidFill>
                <a:effectLst/>
                <a:latin typeface="ui-sans-serif"/>
              </a:rPr>
              <a:t>Reshapes a matrix into a new size. Here, it reshapes the Saturation channel into a vector to apply k-means clustering.</a:t>
            </a:r>
          </a:p>
          <a:p>
            <a:pPr marL="0" marR="0" lvl="0" indent="0" algn="just" defTabSz="914400" rtl="0" eaLnBrk="0" fontAlgn="base" latinLnBrk="0" hangingPunct="0">
              <a:lnSpc>
                <a:spcPct val="150000"/>
              </a:lnSpc>
              <a:spcBef>
                <a:spcPct val="0"/>
              </a:spcBef>
              <a:spcAft>
                <a:spcPct val="0"/>
              </a:spcAft>
              <a:buClrTx/>
              <a:buSzTx/>
              <a:tabLst/>
            </a:pPr>
            <a:r>
              <a:rPr kumimoji="0" lang="en-US" altLang="en-US" b="1" i="0" u="none" strike="noStrike" cap="none" normalizeH="0" baseline="0" dirty="0">
                <a:ln>
                  <a:noFill/>
                </a:ln>
                <a:solidFill>
                  <a:srgbClr val="0D0D0D"/>
                </a:solidFill>
                <a:effectLst/>
                <a:latin typeface="ui-sans-serif"/>
              </a:rPr>
              <a:t>6.Morphological Operations</a:t>
            </a:r>
            <a:r>
              <a:rPr kumimoji="0" lang="en-US" altLang="en-US" b="0" i="0" u="none" strike="noStrike" cap="none" normalizeH="0" baseline="0" dirty="0">
                <a:ln>
                  <a:noFill/>
                </a:ln>
                <a:solidFill>
                  <a:srgbClr val="0D0D0D"/>
                </a:solidFill>
                <a:effectLst/>
                <a:latin typeface="ui-sans-serif"/>
              </a:rPr>
              <a:t>:</a:t>
            </a:r>
          </a:p>
          <a:p>
            <a:pPr marL="457200" marR="0" lvl="1" indent="0" algn="just"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err="1">
                <a:ln>
                  <a:noFill/>
                </a:ln>
                <a:solidFill>
                  <a:srgbClr val="0D0D0D"/>
                </a:solidFill>
                <a:effectLst/>
                <a:latin typeface="ui-monospace"/>
              </a:rPr>
              <a:t>imopen</a:t>
            </a:r>
            <a:r>
              <a:rPr kumimoji="0" lang="en-US" altLang="en-US" b="1" i="0" u="none" strike="noStrike" cap="none" normalizeH="0" baseline="0" dirty="0">
                <a:ln>
                  <a:noFill/>
                </a:ln>
                <a:solidFill>
                  <a:srgbClr val="0D0D0D"/>
                </a:solidFill>
                <a:effectLst/>
                <a:latin typeface="ui-monospace"/>
              </a:rPr>
              <a:t>()</a:t>
            </a:r>
            <a:r>
              <a:rPr kumimoji="0" lang="en-US" altLang="en-US" b="1" i="0" u="none" strike="noStrike" cap="none" normalizeH="0" baseline="0" dirty="0">
                <a:ln>
                  <a:noFill/>
                </a:ln>
                <a:solidFill>
                  <a:srgbClr val="0D0D0D"/>
                </a:solidFill>
                <a:effectLst/>
                <a:latin typeface="ui-sans-serif"/>
              </a:rPr>
              <a:t>: </a:t>
            </a:r>
            <a:r>
              <a:rPr kumimoji="0" lang="en-US" altLang="en-US" b="0" i="0" u="none" strike="noStrike" cap="none" normalizeH="0" baseline="0" dirty="0">
                <a:ln>
                  <a:noFill/>
                </a:ln>
                <a:solidFill>
                  <a:srgbClr val="0D0D0D"/>
                </a:solidFill>
                <a:effectLst/>
                <a:latin typeface="ui-sans-serif"/>
              </a:rPr>
              <a:t>Performs erosion followed by dilation, which helps remove small noise in binary images.</a:t>
            </a:r>
          </a:p>
          <a:p>
            <a:pPr marL="457200" marR="0" lvl="1" indent="0" algn="just"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err="1">
                <a:ln>
                  <a:noFill/>
                </a:ln>
                <a:solidFill>
                  <a:srgbClr val="0D0D0D"/>
                </a:solidFill>
                <a:effectLst/>
                <a:latin typeface="ui-monospace"/>
              </a:rPr>
              <a:t>imclose</a:t>
            </a:r>
            <a:r>
              <a:rPr kumimoji="0" lang="en-US" altLang="en-US" b="1" i="0" u="none" strike="noStrike" cap="none" normalizeH="0" baseline="0" dirty="0">
                <a:ln>
                  <a:noFill/>
                </a:ln>
                <a:solidFill>
                  <a:srgbClr val="0D0D0D"/>
                </a:solidFill>
                <a:effectLst/>
                <a:latin typeface="ui-monospace"/>
              </a:rPr>
              <a:t>()</a:t>
            </a:r>
            <a:r>
              <a:rPr kumimoji="0" lang="en-US" altLang="en-US" b="1" i="0" u="none" strike="noStrike" cap="none" normalizeH="0" baseline="0" dirty="0">
                <a:ln>
                  <a:noFill/>
                </a:ln>
                <a:solidFill>
                  <a:srgbClr val="0D0D0D"/>
                </a:solidFill>
                <a:effectLst/>
                <a:latin typeface="ui-sans-serif"/>
              </a:rPr>
              <a:t>: </a:t>
            </a:r>
            <a:r>
              <a:rPr kumimoji="0" lang="en-US" altLang="en-US" b="0" i="0" u="none" strike="noStrike" cap="none" normalizeH="0" baseline="0" dirty="0">
                <a:ln>
                  <a:noFill/>
                </a:ln>
                <a:solidFill>
                  <a:srgbClr val="0D0D0D"/>
                </a:solidFill>
                <a:effectLst/>
                <a:latin typeface="ui-sans-serif"/>
              </a:rPr>
              <a:t>Performs dilation followed by erosion, which fills small holes or gaps in binary images.</a:t>
            </a:r>
          </a:p>
          <a:p>
            <a:pPr marL="0" marR="0" lvl="0" indent="0" algn="just" defTabSz="914400" rtl="0" eaLnBrk="0" fontAlgn="base" latinLnBrk="0" hangingPunct="0">
              <a:lnSpc>
                <a:spcPct val="150000"/>
              </a:lnSpc>
              <a:spcBef>
                <a:spcPct val="0"/>
              </a:spcBef>
              <a:spcAft>
                <a:spcPct val="0"/>
              </a:spcAft>
              <a:buClrTx/>
              <a:buSzTx/>
              <a:tabLst/>
            </a:pPr>
            <a:r>
              <a:rPr kumimoji="0" lang="en-US" altLang="en-US" b="1" i="0" u="none" strike="noStrike" cap="none" normalizeH="0" baseline="0" dirty="0">
                <a:ln>
                  <a:noFill/>
                </a:ln>
                <a:solidFill>
                  <a:srgbClr val="0D0D0D"/>
                </a:solidFill>
                <a:effectLst/>
                <a:latin typeface="ui-sans-serif"/>
              </a:rPr>
              <a:t>7.Standard Deviation (</a:t>
            </a:r>
            <a:r>
              <a:rPr kumimoji="0" lang="en-US" altLang="en-US" b="0" i="0" u="none" strike="noStrike" cap="none" normalizeH="0" baseline="0" dirty="0">
                <a:ln>
                  <a:noFill/>
                </a:ln>
                <a:solidFill>
                  <a:srgbClr val="0D0D0D"/>
                </a:solidFill>
                <a:effectLst/>
                <a:latin typeface="ui-monospace"/>
              </a:rPr>
              <a:t>std()</a:t>
            </a:r>
            <a:r>
              <a:rPr kumimoji="0" lang="en-US" altLang="en-US" b="1" i="0" u="none" strike="noStrike" cap="none" normalizeH="0" baseline="0" dirty="0">
                <a:ln>
                  <a:noFill/>
                </a:ln>
                <a:solidFill>
                  <a:srgbClr val="0D0D0D"/>
                </a:solidFill>
                <a:effectLst/>
                <a:latin typeface="ui-sans-serif"/>
              </a:rPr>
              <a:t>)</a:t>
            </a:r>
            <a:r>
              <a:rPr kumimoji="0" lang="en-US" altLang="en-US" b="0" i="0" u="none" strike="noStrike" cap="none" normalizeH="0" baseline="0" dirty="0">
                <a:ln>
                  <a:noFill/>
                </a:ln>
                <a:solidFill>
                  <a:srgbClr val="0D0D0D"/>
                </a:solidFill>
                <a:effectLst/>
                <a:latin typeface="ui-sans-serif"/>
              </a:rPr>
              <a:t>: Measures how spread out the pixel values are from the mean, indicating the contrast variability.</a:t>
            </a:r>
          </a:p>
          <a:p>
            <a:pPr marL="0" marR="0" lvl="0" indent="0" algn="just" defTabSz="914400" rtl="0" eaLnBrk="0" fontAlgn="base" latinLnBrk="0" hangingPunct="0">
              <a:lnSpc>
                <a:spcPct val="150000"/>
              </a:lnSpc>
              <a:spcBef>
                <a:spcPct val="0"/>
              </a:spcBef>
              <a:spcAft>
                <a:spcPct val="0"/>
              </a:spcAft>
              <a:buClrTx/>
              <a:buSzTx/>
              <a:tabLst/>
            </a:pPr>
            <a:r>
              <a:rPr kumimoji="0" lang="en-US" altLang="en-US" b="1" i="0" u="none" strike="noStrike" cap="none" normalizeH="0" baseline="0" dirty="0">
                <a:ln>
                  <a:noFill/>
                </a:ln>
                <a:solidFill>
                  <a:srgbClr val="0D0D0D"/>
                </a:solidFill>
                <a:effectLst/>
                <a:latin typeface="ui-sans-serif"/>
              </a:rPr>
              <a:t>8.Sobel Edge Detection (</a:t>
            </a:r>
            <a:r>
              <a:rPr kumimoji="0" lang="en-US" altLang="en-US" b="0" i="0" u="none" strike="noStrike" cap="none" normalizeH="0" baseline="0" dirty="0">
                <a:ln>
                  <a:noFill/>
                </a:ln>
                <a:solidFill>
                  <a:srgbClr val="0D0D0D"/>
                </a:solidFill>
                <a:effectLst/>
                <a:latin typeface="ui-monospace"/>
              </a:rPr>
              <a:t>edge()</a:t>
            </a:r>
            <a:r>
              <a:rPr kumimoji="0" lang="en-US" altLang="en-US" b="1" i="0" u="none" strike="noStrike" cap="none" normalizeH="0" baseline="0" dirty="0">
                <a:ln>
                  <a:noFill/>
                </a:ln>
                <a:solidFill>
                  <a:srgbClr val="0D0D0D"/>
                </a:solidFill>
                <a:effectLst/>
                <a:latin typeface="ui-sans-serif"/>
              </a:rPr>
              <a:t>)</a:t>
            </a:r>
            <a:r>
              <a:rPr kumimoji="0" lang="en-US" altLang="en-US" b="0" i="0" u="none" strike="noStrike" cap="none" normalizeH="0" baseline="0" dirty="0">
                <a:ln>
                  <a:noFill/>
                </a:ln>
                <a:solidFill>
                  <a:srgbClr val="0D0D0D"/>
                </a:solidFill>
                <a:effectLst/>
                <a:latin typeface="ui-sans-serif"/>
              </a:rPr>
              <a:t>: A method to detect edges in an image by highlighting areas with rapid intensity changes. Here, it is applied to both the overall image and the diseased part to detect boundaries.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a:p>
            <a:endParaRPr lang="en-IN" dirty="0"/>
          </a:p>
        </p:txBody>
      </p:sp>
    </p:spTree>
    <p:extLst>
      <p:ext uri="{BB962C8B-B14F-4D97-AF65-F5344CB8AC3E}">
        <p14:creationId xmlns:p14="http://schemas.microsoft.com/office/powerpoint/2010/main" val="4133664258"/>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12333-A005-FEA0-4811-C852E2C24B3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AD13B1-3AD5-5F48-5EA6-8283F4D73202}"/>
              </a:ext>
            </a:extLst>
          </p:cNvPr>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US" smtClean="0"/>
              <a:t>41</a:t>
            </a:fld>
            <a:endParaRPr lang="en-US"/>
          </a:p>
        </p:txBody>
      </p:sp>
      <p:sp>
        <p:nvSpPr>
          <p:cNvPr id="4" name="Google Shape;125;p3">
            <a:extLst>
              <a:ext uri="{FF2B5EF4-FFF2-40B4-BE49-F238E27FC236}">
                <a16:creationId xmlns:a16="http://schemas.microsoft.com/office/drawing/2014/main" id="{3B14D212-DF1F-F61D-ECD3-9D20601BCEB3}"/>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ct val="0"/>
              </a:spcBef>
              <a:spcAft>
                <a:spcPct val="0"/>
              </a:spcAft>
              <a:buClr>
                <a:srgbClr val="000000"/>
              </a:buClr>
              <a:buSzPts val="2400"/>
              <a:buFont typeface="Arial"/>
              <a:buNone/>
            </a:pPr>
            <a:r>
              <a:rPr lang="en-US" sz="2400" b="1" i="0" u="none" strike="noStrike" cap="none">
                <a:solidFill>
                  <a:srgbClr val="000000"/>
                </a:solidFill>
                <a:latin typeface="Montserrat"/>
                <a:ea typeface="Montserrat"/>
                <a:cs typeface="Montserrat"/>
                <a:sym typeface="Montserrat"/>
              </a:rPr>
              <a:t>Implementation and Results – Iteration 1 </a:t>
            </a:r>
            <a:endParaRPr lang="en-US" sz="1400" b="0" i="0" u="none" strike="noStrike" cap="none">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ECA415C5-05E9-EE8C-B516-CAA160872052}"/>
              </a:ext>
            </a:extLst>
          </p:cNvPr>
          <p:cNvSpPr txBox="1"/>
          <p:nvPr/>
        </p:nvSpPr>
        <p:spPr>
          <a:xfrm>
            <a:off x="452283" y="861591"/>
            <a:ext cx="11326761" cy="57357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rtl="0">
              <a:lnSpc>
                <a:spcPct val="100000"/>
              </a:lnSpc>
              <a:spcBef>
                <a:spcPct val="0"/>
              </a:spcBef>
              <a:spcAft>
                <a:spcPct val="0"/>
              </a:spcAft>
              <a:buNone/>
            </a:pPr>
            <a:r>
              <a:rPr lang="en-IN" b="1" dirty="0">
                <a:latin typeface="Verdana" panose="020B0604030504040204" pitchFamily="34" charset="0"/>
                <a:ea typeface="Verdana" panose="020B0604030504040204" pitchFamily="34" charset="0"/>
              </a:rPr>
              <a:t>Groundnut Leaf-Bacterial Leaf Spot</a:t>
            </a:r>
          </a:p>
          <a:p>
            <a:pPr marL="0" marR="0" lvl="0" indent="0" rtl="0">
              <a:lnSpc>
                <a:spcPct val="100000"/>
              </a:lnSpc>
              <a:spcBef>
                <a:spcPct val="0"/>
              </a:spcBef>
              <a:spcAft>
                <a:spcPct val="0"/>
              </a:spcAft>
              <a:buNone/>
            </a:pPr>
            <a:endParaRPr lang="en-IN" dirty="0">
              <a:latin typeface="Verdana" panose="020B0604030504040204" pitchFamily="34" charset="0"/>
              <a:ea typeface="Verdana" panose="020B0604030504040204" pitchFamily="34" charset="0"/>
            </a:endParaRPr>
          </a:p>
          <a:p>
            <a:r>
              <a:rPr lang="en-US" sz="1400" dirty="0"/>
              <a:t>a)</a:t>
            </a:r>
            <a:endParaRPr lang="en-IN" sz="1400" dirty="0"/>
          </a:p>
          <a:p>
            <a:pPr marR="0" lvl="0" rtl="0">
              <a:lnSpc>
                <a:spcPct val="100000"/>
              </a:lnSpc>
              <a:spcBef>
                <a:spcPct val="0"/>
              </a:spcBef>
              <a:spcAft>
                <a:spcPct val="0"/>
              </a:spcAft>
            </a:pPr>
            <a:endParaRPr lang="en-IN" dirty="0">
              <a:latin typeface="Verdana" panose="020B0604030504040204" pitchFamily="34" charset="0"/>
              <a:ea typeface="Verdana" panose="020B0604030504040204" pitchFamily="34" charset="0"/>
            </a:endParaRPr>
          </a:p>
        </p:txBody>
      </p:sp>
      <p:sp>
        <p:nvSpPr>
          <p:cNvPr id="2" name="TextBox 1">
            <a:extLst>
              <a:ext uri="{FF2B5EF4-FFF2-40B4-BE49-F238E27FC236}">
                <a16:creationId xmlns:a16="http://schemas.microsoft.com/office/drawing/2014/main" id="{621E4D08-172A-18CB-6115-A6D8755B57A4}"/>
              </a:ext>
            </a:extLst>
          </p:cNvPr>
          <p:cNvSpPr txBox="1"/>
          <p:nvPr/>
        </p:nvSpPr>
        <p:spPr>
          <a:xfrm>
            <a:off x="3606997" y="606395"/>
            <a:ext cx="4896544" cy="707886"/>
          </a:xfrm>
          <a:prstGeom prst="rect">
            <a:avLst/>
          </a:prstGeom>
          <a:noFill/>
        </p:spPr>
        <p:txBody>
          <a:bodyPr wrap="square" rtlCol="0">
            <a:spAutoFit/>
          </a:bodyPr>
          <a:lstStyle/>
          <a:p>
            <a:pPr algn="ctr"/>
            <a:r>
              <a:rPr lang="en-IN" sz="2000" b="1" dirty="0">
                <a:solidFill>
                  <a:srgbClr val="0070C0"/>
                </a:solidFill>
              </a:rPr>
              <a:t>OTSUS METHOD</a:t>
            </a:r>
          </a:p>
          <a:p>
            <a:pPr algn="ctr"/>
            <a:endParaRPr lang="en-IN" sz="2000" b="1" dirty="0">
              <a:solidFill>
                <a:srgbClr val="0070C0"/>
              </a:solidFill>
            </a:endParaRPr>
          </a:p>
        </p:txBody>
      </p:sp>
      <p:pic>
        <p:nvPicPr>
          <p:cNvPr id="7" name="Picture 6">
            <a:extLst>
              <a:ext uri="{FF2B5EF4-FFF2-40B4-BE49-F238E27FC236}">
                <a16:creationId xmlns:a16="http://schemas.microsoft.com/office/drawing/2014/main" id="{BF3F4C1E-E384-2F36-00ED-57AB49914A14}"/>
              </a:ext>
            </a:extLst>
          </p:cNvPr>
          <p:cNvPicPr>
            <a:picLocks noChangeAspect="1"/>
          </p:cNvPicPr>
          <p:nvPr/>
        </p:nvPicPr>
        <p:blipFill>
          <a:blip r:embed="rId2" cstate="print">
            <a:extLst>
              <a:ext uri="{28A0092B-C50C-407E-A947-70E740481C1C}">
                <a14:useLocalDpi xmlns:a14="http://schemas.microsoft.com/office/drawing/2010/main" val="0"/>
              </a:ext>
            </a:extLst>
          </a:blip>
          <a:srcRect l="10019" t="11250" r="11850" b="8386"/>
          <a:stretch/>
        </p:blipFill>
        <p:spPr>
          <a:xfrm>
            <a:off x="736587" y="1275288"/>
            <a:ext cx="1312184" cy="649341"/>
          </a:xfrm>
          <a:prstGeom prst="rect">
            <a:avLst/>
          </a:prstGeom>
        </p:spPr>
      </p:pic>
      <p:pic>
        <p:nvPicPr>
          <p:cNvPr id="9" name="Picture 8">
            <a:extLst>
              <a:ext uri="{FF2B5EF4-FFF2-40B4-BE49-F238E27FC236}">
                <a16:creationId xmlns:a16="http://schemas.microsoft.com/office/drawing/2014/main" id="{0E80A283-EB54-F846-5170-F4AF33BF9251}"/>
              </a:ext>
            </a:extLst>
          </p:cNvPr>
          <p:cNvPicPr>
            <a:picLocks noChangeAspect="1"/>
          </p:cNvPicPr>
          <p:nvPr/>
        </p:nvPicPr>
        <p:blipFill>
          <a:blip r:embed="rId3" cstate="print">
            <a:extLst>
              <a:ext uri="{28A0092B-C50C-407E-A947-70E740481C1C}">
                <a14:useLocalDpi xmlns:a14="http://schemas.microsoft.com/office/drawing/2010/main" val="0"/>
              </a:ext>
            </a:extLst>
          </a:blip>
          <a:srcRect l="16997" t="6411" r="17420" b="8000"/>
          <a:stretch/>
        </p:blipFill>
        <p:spPr>
          <a:xfrm>
            <a:off x="2461726" y="1254084"/>
            <a:ext cx="1145271" cy="707887"/>
          </a:xfrm>
          <a:prstGeom prst="rect">
            <a:avLst/>
          </a:prstGeom>
        </p:spPr>
      </p:pic>
      <p:pic>
        <p:nvPicPr>
          <p:cNvPr id="11" name="Picture 10">
            <a:extLst>
              <a:ext uri="{FF2B5EF4-FFF2-40B4-BE49-F238E27FC236}">
                <a16:creationId xmlns:a16="http://schemas.microsoft.com/office/drawing/2014/main" id="{75057BAC-1566-378C-338A-B7798F255A52}"/>
              </a:ext>
            </a:extLst>
          </p:cNvPr>
          <p:cNvPicPr>
            <a:picLocks noChangeAspect="1"/>
          </p:cNvPicPr>
          <p:nvPr/>
        </p:nvPicPr>
        <p:blipFill>
          <a:blip r:embed="rId4" cstate="print">
            <a:extLst>
              <a:ext uri="{28A0092B-C50C-407E-A947-70E740481C1C}">
                <a14:useLocalDpi xmlns:a14="http://schemas.microsoft.com/office/drawing/2010/main" val="0"/>
              </a:ext>
            </a:extLst>
          </a:blip>
          <a:srcRect l="16657" t="6411" r="20190" b="8000"/>
          <a:stretch/>
        </p:blipFill>
        <p:spPr>
          <a:xfrm>
            <a:off x="4084635" y="1220832"/>
            <a:ext cx="1412648" cy="741139"/>
          </a:xfrm>
          <a:prstGeom prst="rect">
            <a:avLst/>
          </a:prstGeom>
        </p:spPr>
      </p:pic>
      <p:pic>
        <p:nvPicPr>
          <p:cNvPr id="13" name="Picture 12">
            <a:extLst>
              <a:ext uri="{FF2B5EF4-FFF2-40B4-BE49-F238E27FC236}">
                <a16:creationId xmlns:a16="http://schemas.microsoft.com/office/drawing/2014/main" id="{3CF1D59B-EEA1-BC08-D0C5-2BAFD1C3D657}"/>
              </a:ext>
            </a:extLst>
          </p:cNvPr>
          <p:cNvPicPr>
            <a:picLocks noChangeAspect="1"/>
          </p:cNvPicPr>
          <p:nvPr/>
        </p:nvPicPr>
        <p:blipFill>
          <a:blip r:embed="rId5" cstate="print">
            <a:extLst>
              <a:ext uri="{28A0092B-C50C-407E-A947-70E740481C1C}">
                <a14:useLocalDpi xmlns:a14="http://schemas.microsoft.com/office/drawing/2010/main" val="0"/>
              </a:ext>
            </a:extLst>
          </a:blip>
          <a:srcRect l="15904" t="14639" r="18484" b="8980"/>
          <a:stretch/>
        </p:blipFill>
        <p:spPr>
          <a:xfrm>
            <a:off x="5951983" y="1257704"/>
            <a:ext cx="1412648" cy="704267"/>
          </a:xfrm>
          <a:prstGeom prst="rect">
            <a:avLst/>
          </a:prstGeom>
        </p:spPr>
      </p:pic>
      <p:pic>
        <p:nvPicPr>
          <p:cNvPr id="15" name="Picture 14">
            <a:extLst>
              <a:ext uri="{FF2B5EF4-FFF2-40B4-BE49-F238E27FC236}">
                <a16:creationId xmlns:a16="http://schemas.microsoft.com/office/drawing/2014/main" id="{1453A82A-A8D7-3B36-23BF-F69D60BFBA34}"/>
              </a:ext>
            </a:extLst>
          </p:cNvPr>
          <p:cNvPicPr>
            <a:picLocks noChangeAspect="1"/>
          </p:cNvPicPr>
          <p:nvPr/>
        </p:nvPicPr>
        <p:blipFill>
          <a:blip r:embed="rId6">
            <a:extLst>
              <a:ext uri="{28A0092B-C50C-407E-A947-70E740481C1C}">
                <a14:useLocalDpi xmlns:a14="http://schemas.microsoft.com/office/drawing/2010/main" val="0"/>
              </a:ext>
            </a:extLst>
          </a:blip>
          <a:srcRect l="5899" t="27201" r="2301" b="33200"/>
          <a:stretch/>
        </p:blipFill>
        <p:spPr>
          <a:xfrm>
            <a:off x="7544266" y="1134253"/>
            <a:ext cx="3915020" cy="816947"/>
          </a:xfrm>
          <a:prstGeom prst="rect">
            <a:avLst/>
          </a:prstGeom>
        </p:spPr>
      </p:pic>
      <p:sp>
        <p:nvSpPr>
          <p:cNvPr id="6" name="TextBox 5">
            <a:extLst>
              <a:ext uri="{FF2B5EF4-FFF2-40B4-BE49-F238E27FC236}">
                <a16:creationId xmlns:a16="http://schemas.microsoft.com/office/drawing/2014/main" id="{A309B817-4A7C-4E22-260D-C3054C0BC653}"/>
              </a:ext>
            </a:extLst>
          </p:cNvPr>
          <p:cNvSpPr txBox="1"/>
          <p:nvPr/>
        </p:nvSpPr>
        <p:spPr>
          <a:xfrm>
            <a:off x="378061" y="2631153"/>
            <a:ext cx="3594812" cy="338554"/>
          </a:xfrm>
          <a:prstGeom prst="rect">
            <a:avLst/>
          </a:prstGeom>
          <a:noFill/>
        </p:spPr>
        <p:txBody>
          <a:bodyPr wrap="square" rtlCol="0">
            <a:spAutoFit/>
          </a:bodyPr>
          <a:lstStyle/>
          <a:p>
            <a:r>
              <a:rPr lang="en-IN" sz="1600" b="1" dirty="0"/>
              <a:t>Chilli Leaf-Bacterial Leaf Spot</a:t>
            </a:r>
          </a:p>
        </p:txBody>
      </p:sp>
      <p:pic>
        <p:nvPicPr>
          <p:cNvPr id="2049" name="Picture 1">
            <a:extLst>
              <a:ext uri="{FF2B5EF4-FFF2-40B4-BE49-F238E27FC236}">
                <a16:creationId xmlns:a16="http://schemas.microsoft.com/office/drawing/2014/main" id="{6C516443-2DFA-D12C-E024-37E42F4B59B0}"/>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5316" t="11945" r="25744" b="26761"/>
          <a:stretch/>
        </p:blipFill>
        <p:spPr bwMode="auto">
          <a:xfrm>
            <a:off x="804118" y="2989249"/>
            <a:ext cx="1081220" cy="69979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C438658E-8CE4-F944-9AC0-BD6B555A315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6605" t="11550" r="27031" b="29181"/>
          <a:stretch/>
        </p:blipFill>
        <p:spPr bwMode="auto">
          <a:xfrm>
            <a:off x="2194152" y="3052609"/>
            <a:ext cx="1361235" cy="594209"/>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a:extLst>
              <a:ext uri="{FF2B5EF4-FFF2-40B4-BE49-F238E27FC236}">
                <a16:creationId xmlns:a16="http://schemas.microsoft.com/office/drawing/2014/main" id="{A034185E-591D-3C43-5B19-5F65C84AF52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5582" t="21945" r="24060" b="26516"/>
          <a:stretch/>
        </p:blipFill>
        <p:spPr bwMode="auto">
          <a:xfrm>
            <a:off x="3824875" y="3010582"/>
            <a:ext cx="1788526" cy="74113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4444813-CA2F-4391-047C-4625318ED11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3665" t="12165" r="21502" b="32904"/>
          <a:stretch/>
        </p:blipFill>
        <p:spPr bwMode="auto">
          <a:xfrm>
            <a:off x="6027797" y="2950742"/>
            <a:ext cx="1668978" cy="741139"/>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a:extLst>
              <a:ext uri="{FF2B5EF4-FFF2-40B4-BE49-F238E27FC236}">
                <a16:creationId xmlns:a16="http://schemas.microsoft.com/office/drawing/2014/main" id="{49F796D0-0F22-43C0-C970-12196414E0F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7435" t="4416" r="3101" b="59521"/>
          <a:stretch/>
        </p:blipFill>
        <p:spPr bwMode="auto">
          <a:xfrm>
            <a:off x="7897582" y="2945105"/>
            <a:ext cx="3932013" cy="81694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495088E-5DF5-39F3-5868-7FD4A0C6D88C}"/>
              </a:ext>
            </a:extLst>
          </p:cNvPr>
          <p:cNvSpPr txBox="1"/>
          <p:nvPr/>
        </p:nvSpPr>
        <p:spPr>
          <a:xfrm>
            <a:off x="459180" y="4360014"/>
            <a:ext cx="4104456" cy="338554"/>
          </a:xfrm>
          <a:prstGeom prst="rect">
            <a:avLst/>
          </a:prstGeom>
          <a:noFill/>
        </p:spPr>
        <p:txBody>
          <a:bodyPr wrap="square" rtlCol="0">
            <a:spAutoFit/>
          </a:bodyPr>
          <a:lstStyle/>
          <a:p>
            <a:r>
              <a:rPr lang="en-IN" sz="1600" b="1" dirty="0"/>
              <a:t>Carrot Leaf-Blight</a:t>
            </a:r>
          </a:p>
        </p:txBody>
      </p:sp>
      <p:pic>
        <p:nvPicPr>
          <p:cNvPr id="12" name="Picture 11">
            <a:extLst>
              <a:ext uri="{FF2B5EF4-FFF2-40B4-BE49-F238E27FC236}">
                <a16:creationId xmlns:a16="http://schemas.microsoft.com/office/drawing/2014/main" id="{5CBB9D78-2B99-E575-5518-CCFCE93284F5}"/>
              </a:ext>
            </a:extLst>
          </p:cNvPr>
          <p:cNvPicPr>
            <a:picLocks noChangeAspect="1"/>
          </p:cNvPicPr>
          <p:nvPr/>
        </p:nvPicPr>
        <p:blipFill>
          <a:blip r:embed="rId12" cstate="print">
            <a:extLst>
              <a:ext uri="{28A0092B-C50C-407E-A947-70E740481C1C}">
                <a14:useLocalDpi xmlns:a14="http://schemas.microsoft.com/office/drawing/2010/main" val="0"/>
              </a:ext>
            </a:extLst>
          </a:blip>
          <a:srcRect l="15892" t="4163" r="15893" b="15472"/>
          <a:stretch/>
        </p:blipFill>
        <p:spPr>
          <a:xfrm>
            <a:off x="736587" y="4864329"/>
            <a:ext cx="1096771" cy="1020662"/>
          </a:xfrm>
          <a:prstGeom prst="rect">
            <a:avLst/>
          </a:prstGeom>
        </p:spPr>
      </p:pic>
      <p:pic>
        <p:nvPicPr>
          <p:cNvPr id="16" name="Picture 15">
            <a:extLst>
              <a:ext uri="{FF2B5EF4-FFF2-40B4-BE49-F238E27FC236}">
                <a16:creationId xmlns:a16="http://schemas.microsoft.com/office/drawing/2014/main" id="{59756F37-26FA-4612-9F7A-BC39C4148E3B}"/>
              </a:ext>
            </a:extLst>
          </p:cNvPr>
          <p:cNvPicPr>
            <a:picLocks noChangeAspect="1"/>
          </p:cNvPicPr>
          <p:nvPr/>
        </p:nvPicPr>
        <p:blipFill>
          <a:blip r:embed="rId13" cstate="print">
            <a:extLst>
              <a:ext uri="{28A0092B-C50C-407E-A947-70E740481C1C}">
                <a14:useLocalDpi xmlns:a14="http://schemas.microsoft.com/office/drawing/2010/main" val="0"/>
              </a:ext>
            </a:extLst>
          </a:blip>
          <a:srcRect l="15892" t="9881" r="15893" b="16470"/>
          <a:stretch/>
        </p:blipFill>
        <p:spPr>
          <a:xfrm>
            <a:off x="2148936" y="4834028"/>
            <a:ext cx="1265347" cy="963106"/>
          </a:xfrm>
          <a:prstGeom prst="rect">
            <a:avLst/>
          </a:prstGeom>
        </p:spPr>
      </p:pic>
      <p:pic>
        <p:nvPicPr>
          <p:cNvPr id="18" name="Picture 17">
            <a:extLst>
              <a:ext uri="{FF2B5EF4-FFF2-40B4-BE49-F238E27FC236}">
                <a16:creationId xmlns:a16="http://schemas.microsoft.com/office/drawing/2014/main" id="{DC8F2710-1BB0-67B4-99CA-BFF81079E908}"/>
              </a:ext>
            </a:extLst>
          </p:cNvPr>
          <p:cNvPicPr>
            <a:picLocks noChangeAspect="1"/>
          </p:cNvPicPr>
          <p:nvPr/>
        </p:nvPicPr>
        <p:blipFill>
          <a:blip r:embed="rId14">
            <a:extLst>
              <a:ext uri="{28A0092B-C50C-407E-A947-70E740481C1C}">
                <a14:useLocalDpi xmlns:a14="http://schemas.microsoft.com/office/drawing/2010/main" val="0"/>
              </a:ext>
            </a:extLst>
          </a:blip>
          <a:srcRect l="11982" t="17729" r="13954" b="20924"/>
          <a:stretch/>
        </p:blipFill>
        <p:spPr>
          <a:xfrm>
            <a:off x="3779737" y="4819241"/>
            <a:ext cx="1833663" cy="977892"/>
          </a:xfrm>
          <a:prstGeom prst="rect">
            <a:avLst/>
          </a:prstGeom>
        </p:spPr>
      </p:pic>
      <p:pic>
        <p:nvPicPr>
          <p:cNvPr id="20" name="Picture 19">
            <a:extLst>
              <a:ext uri="{FF2B5EF4-FFF2-40B4-BE49-F238E27FC236}">
                <a16:creationId xmlns:a16="http://schemas.microsoft.com/office/drawing/2014/main" id="{20CCE388-ECF5-B71E-BDF1-8D30497E912D}"/>
              </a:ext>
            </a:extLst>
          </p:cNvPr>
          <p:cNvPicPr>
            <a:picLocks noChangeAspect="1"/>
          </p:cNvPicPr>
          <p:nvPr/>
        </p:nvPicPr>
        <p:blipFill>
          <a:blip r:embed="rId15">
            <a:extLst>
              <a:ext uri="{28A0092B-C50C-407E-A947-70E740481C1C}">
                <a14:useLocalDpi xmlns:a14="http://schemas.microsoft.com/office/drawing/2010/main" val="0"/>
              </a:ext>
            </a:extLst>
          </a:blip>
          <a:srcRect l="18154" t="6702" r="15213" b="16470"/>
          <a:stretch/>
        </p:blipFill>
        <p:spPr>
          <a:xfrm>
            <a:off x="6048530" y="4786673"/>
            <a:ext cx="1698795" cy="977892"/>
          </a:xfrm>
          <a:prstGeom prst="rect">
            <a:avLst/>
          </a:prstGeom>
        </p:spPr>
      </p:pic>
      <p:pic>
        <p:nvPicPr>
          <p:cNvPr id="22" name="Picture 21">
            <a:extLst>
              <a:ext uri="{FF2B5EF4-FFF2-40B4-BE49-F238E27FC236}">
                <a16:creationId xmlns:a16="http://schemas.microsoft.com/office/drawing/2014/main" id="{6B83BCB7-32B3-B3E1-321C-6322B513ECF4}"/>
              </a:ext>
            </a:extLst>
          </p:cNvPr>
          <p:cNvPicPr>
            <a:picLocks noChangeAspect="1"/>
          </p:cNvPicPr>
          <p:nvPr/>
        </p:nvPicPr>
        <p:blipFill>
          <a:blip r:embed="rId16">
            <a:extLst>
              <a:ext uri="{28A0092B-C50C-407E-A947-70E740481C1C}">
                <a14:useLocalDpi xmlns:a14="http://schemas.microsoft.com/office/drawing/2010/main" val="0"/>
              </a:ext>
            </a:extLst>
          </a:blip>
          <a:srcRect l="6948" t="22018" r="2296" b="29095"/>
          <a:stretch/>
        </p:blipFill>
        <p:spPr>
          <a:xfrm>
            <a:off x="8062903" y="4685786"/>
            <a:ext cx="4024956" cy="1078779"/>
          </a:xfrm>
          <a:prstGeom prst="rect">
            <a:avLst/>
          </a:prstGeom>
        </p:spPr>
      </p:pic>
      <p:sp>
        <p:nvSpPr>
          <p:cNvPr id="10" name="TextBox 9">
            <a:extLst>
              <a:ext uri="{FF2B5EF4-FFF2-40B4-BE49-F238E27FC236}">
                <a16:creationId xmlns:a16="http://schemas.microsoft.com/office/drawing/2014/main" id="{DE1BD37B-E8BA-B69B-1717-A14833B79408}"/>
              </a:ext>
            </a:extLst>
          </p:cNvPr>
          <p:cNvSpPr txBox="1"/>
          <p:nvPr/>
        </p:nvSpPr>
        <p:spPr>
          <a:xfrm>
            <a:off x="434398" y="3002868"/>
            <a:ext cx="610758" cy="307777"/>
          </a:xfrm>
          <a:prstGeom prst="rect">
            <a:avLst/>
          </a:prstGeom>
          <a:noFill/>
        </p:spPr>
        <p:txBody>
          <a:bodyPr wrap="square" rtlCol="0">
            <a:spAutoFit/>
          </a:bodyPr>
          <a:lstStyle/>
          <a:p>
            <a:r>
              <a:rPr lang="en-US" sz="1400" dirty="0"/>
              <a:t>a)</a:t>
            </a:r>
            <a:endParaRPr lang="en-IN" sz="1400" dirty="0"/>
          </a:p>
        </p:txBody>
      </p:sp>
      <p:sp>
        <p:nvSpPr>
          <p:cNvPr id="17" name="TextBox 16">
            <a:extLst>
              <a:ext uri="{FF2B5EF4-FFF2-40B4-BE49-F238E27FC236}">
                <a16:creationId xmlns:a16="http://schemas.microsoft.com/office/drawing/2014/main" id="{A1FBED1C-18BA-BC8A-101C-10F8B6E664C0}"/>
              </a:ext>
            </a:extLst>
          </p:cNvPr>
          <p:cNvSpPr txBox="1"/>
          <p:nvPr/>
        </p:nvSpPr>
        <p:spPr>
          <a:xfrm>
            <a:off x="444203" y="4771549"/>
            <a:ext cx="449982" cy="307777"/>
          </a:xfrm>
          <a:prstGeom prst="rect">
            <a:avLst/>
          </a:prstGeom>
          <a:noFill/>
        </p:spPr>
        <p:txBody>
          <a:bodyPr wrap="square" rtlCol="0">
            <a:spAutoFit/>
          </a:bodyPr>
          <a:lstStyle/>
          <a:p>
            <a:r>
              <a:rPr lang="en-US" sz="1400" dirty="0"/>
              <a:t>a)</a:t>
            </a:r>
            <a:endParaRPr lang="en-IN" sz="1400" dirty="0"/>
          </a:p>
        </p:txBody>
      </p:sp>
      <p:sp>
        <p:nvSpPr>
          <p:cNvPr id="19" name="TextBox 18">
            <a:extLst>
              <a:ext uri="{FF2B5EF4-FFF2-40B4-BE49-F238E27FC236}">
                <a16:creationId xmlns:a16="http://schemas.microsoft.com/office/drawing/2014/main" id="{B78A29FE-E89D-4D42-9DFA-69AF2E1677D8}"/>
              </a:ext>
            </a:extLst>
          </p:cNvPr>
          <p:cNvSpPr txBox="1"/>
          <p:nvPr/>
        </p:nvSpPr>
        <p:spPr>
          <a:xfrm>
            <a:off x="2103982" y="1228032"/>
            <a:ext cx="421082" cy="307777"/>
          </a:xfrm>
          <a:prstGeom prst="rect">
            <a:avLst/>
          </a:prstGeom>
          <a:noFill/>
        </p:spPr>
        <p:txBody>
          <a:bodyPr wrap="square" rtlCol="0">
            <a:spAutoFit/>
          </a:bodyPr>
          <a:lstStyle/>
          <a:p>
            <a:r>
              <a:rPr lang="en-US" sz="1400" dirty="0"/>
              <a:t>b)</a:t>
            </a:r>
            <a:endParaRPr lang="en-IN" sz="1400" dirty="0"/>
          </a:p>
        </p:txBody>
      </p:sp>
      <p:sp>
        <p:nvSpPr>
          <p:cNvPr id="21" name="TextBox 20">
            <a:extLst>
              <a:ext uri="{FF2B5EF4-FFF2-40B4-BE49-F238E27FC236}">
                <a16:creationId xmlns:a16="http://schemas.microsoft.com/office/drawing/2014/main" id="{E829AA42-CE3A-D913-C900-9072B0124193}"/>
              </a:ext>
            </a:extLst>
          </p:cNvPr>
          <p:cNvSpPr txBox="1"/>
          <p:nvPr/>
        </p:nvSpPr>
        <p:spPr>
          <a:xfrm>
            <a:off x="1936649" y="3047889"/>
            <a:ext cx="477637" cy="307777"/>
          </a:xfrm>
          <a:prstGeom prst="rect">
            <a:avLst/>
          </a:prstGeom>
          <a:noFill/>
        </p:spPr>
        <p:txBody>
          <a:bodyPr wrap="square" rtlCol="0">
            <a:spAutoFit/>
          </a:bodyPr>
          <a:lstStyle/>
          <a:p>
            <a:r>
              <a:rPr lang="en-US" sz="1400" dirty="0"/>
              <a:t>b)</a:t>
            </a:r>
            <a:endParaRPr lang="en-IN" sz="1400" dirty="0"/>
          </a:p>
        </p:txBody>
      </p:sp>
      <p:sp>
        <p:nvSpPr>
          <p:cNvPr id="23" name="TextBox 22">
            <a:extLst>
              <a:ext uri="{FF2B5EF4-FFF2-40B4-BE49-F238E27FC236}">
                <a16:creationId xmlns:a16="http://schemas.microsoft.com/office/drawing/2014/main" id="{5562C569-DCFC-45C2-671E-533FA5A6B9E6}"/>
              </a:ext>
            </a:extLst>
          </p:cNvPr>
          <p:cNvSpPr txBox="1"/>
          <p:nvPr/>
        </p:nvSpPr>
        <p:spPr>
          <a:xfrm>
            <a:off x="1860470" y="4847266"/>
            <a:ext cx="402468" cy="307777"/>
          </a:xfrm>
          <a:prstGeom prst="rect">
            <a:avLst/>
          </a:prstGeom>
          <a:noFill/>
        </p:spPr>
        <p:txBody>
          <a:bodyPr wrap="square" rtlCol="0">
            <a:spAutoFit/>
          </a:bodyPr>
          <a:lstStyle/>
          <a:p>
            <a:r>
              <a:rPr lang="en-US" sz="1400" dirty="0"/>
              <a:t>b)</a:t>
            </a:r>
            <a:endParaRPr lang="en-IN" sz="1400" dirty="0"/>
          </a:p>
        </p:txBody>
      </p:sp>
      <p:sp>
        <p:nvSpPr>
          <p:cNvPr id="25" name="TextBox 24">
            <a:extLst>
              <a:ext uri="{FF2B5EF4-FFF2-40B4-BE49-F238E27FC236}">
                <a16:creationId xmlns:a16="http://schemas.microsoft.com/office/drawing/2014/main" id="{30C2E1BF-836E-7630-D8E5-6274A3E44975}"/>
              </a:ext>
            </a:extLst>
          </p:cNvPr>
          <p:cNvSpPr txBox="1"/>
          <p:nvPr/>
        </p:nvSpPr>
        <p:spPr>
          <a:xfrm>
            <a:off x="3683529" y="1228032"/>
            <a:ext cx="599640" cy="307777"/>
          </a:xfrm>
          <a:prstGeom prst="rect">
            <a:avLst/>
          </a:prstGeom>
          <a:noFill/>
        </p:spPr>
        <p:txBody>
          <a:bodyPr wrap="square" rtlCol="0">
            <a:spAutoFit/>
          </a:bodyPr>
          <a:lstStyle/>
          <a:p>
            <a:r>
              <a:rPr lang="en-US" sz="1400" dirty="0"/>
              <a:t>c)</a:t>
            </a:r>
            <a:endParaRPr lang="en-IN" sz="1400" dirty="0"/>
          </a:p>
        </p:txBody>
      </p:sp>
      <p:sp>
        <p:nvSpPr>
          <p:cNvPr id="27" name="TextBox 26">
            <a:extLst>
              <a:ext uri="{FF2B5EF4-FFF2-40B4-BE49-F238E27FC236}">
                <a16:creationId xmlns:a16="http://schemas.microsoft.com/office/drawing/2014/main" id="{1285AB38-2874-AAB5-DF2E-C3BFD781FA50}"/>
              </a:ext>
            </a:extLst>
          </p:cNvPr>
          <p:cNvSpPr txBox="1"/>
          <p:nvPr/>
        </p:nvSpPr>
        <p:spPr>
          <a:xfrm>
            <a:off x="3516061" y="3031368"/>
            <a:ext cx="368785" cy="307777"/>
          </a:xfrm>
          <a:prstGeom prst="rect">
            <a:avLst/>
          </a:prstGeom>
          <a:noFill/>
        </p:spPr>
        <p:txBody>
          <a:bodyPr wrap="square" rtlCol="0">
            <a:spAutoFit/>
          </a:bodyPr>
          <a:lstStyle/>
          <a:p>
            <a:r>
              <a:rPr lang="en-US" sz="1400" dirty="0"/>
              <a:t>c)</a:t>
            </a:r>
            <a:endParaRPr lang="en-IN" sz="1400" dirty="0"/>
          </a:p>
        </p:txBody>
      </p:sp>
      <p:sp>
        <p:nvSpPr>
          <p:cNvPr id="28" name="TextBox 27">
            <a:extLst>
              <a:ext uri="{FF2B5EF4-FFF2-40B4-BE49-F238E27FC236}">
                <a16:creationId xmlns:a16="http://schemas.microsoft.com/office/drawing/2014/main" id="{F213C180-D200-DA8B-9BC7-26E4B3E422BB}"/>
              </a:ext>
            </a:extLst>
          </p:cNvPr>
          <p:cNvSpPr txBox="1"/>
          <p:nvPr/>
        </p:nvSpPr>
        <p:spPr>
          <a:xfrm>
            <a:off x="3555388" y="4880481"/>
            <a:ext cx="368785" cy="307777"/>
          </a:xfrm>
          <a:prstGeom prst="rect">
            <a:avLst/>
          </a:prstGeom>
          <a:noFill/>
        </p:spPr>
        <p:txBody>
          <a:bodyPr wrap="square" rtlCol="0">
            <a:spAutoFit/>
          </a:bodyPr>
          <a:lstStyle/>
          <a:p>
            <a:r>
              <a:rPr lang="en-US" sz="1400" dirty="0"/>
              <a:t>c)</a:t>
            </a:r>
            <a:endParaRPr lang="en-IN" sz="1400" dirty="0"/>
          </a:p>
        </p:txBody>
      </p:sp>
      <p:sp>
        <p:nvSpPr>
          <p:cNvPr id="29" name="TextBox 28">
            <a:extLst>
              <a:ext uri="{FF2B5EF4-FFF2-40B4-BE49-F238E27FC236}">
                <a16:creationId xmlns:a16="http://schemas.microsoft.com/office/drawing/2014/main" id="{DEACE138-0464-30AE-F04E-B8A82D26709D}"/>
              </a:ext>
            </a:extLst>
          </p:cNvPr>
          <p:cNvSpPr txBox="1"/>
          <p:nvPr/>
        </p:nvSpPr>
        <p:spPr>
          <a:xfrm>
            <a:off x="5536763" y="1259868"/>
            <a:ext cx="433432" cy="307777"/>
          </a:xfrm>
          <a:prstGeom prst="rect">
            <a:avLst/>
          </a:prstGeom>
          <a:noFill/>
        </p:spPr>
        <p:txBody>
          <a:bodyPr wrap="square" rtlCol="0">
            <a:spAutoFit/>
          </a:bodyPr>
          <a:lstStyle/>
          <a:p>
            <a:r>
              <a:rPr lang="en-US" sz="1400" dirty="0"/>
              <a:t>d)</a:t>
            </a:r>
            <a:endParaRPr lang="en-IN" sz="1400" dirty="0"/>
          </a:p>
        </p:txBody>
      </p:sp>
      <p:sp>
        <p:nvSpPr>
          <p:cNvPr id="30" name="TextBox 29">
            <a:extLst>
              <a:ext uri="{FF2B5EF4-FFF2-40B4-BE49-F238E27FC236}">
                <a16:creationId xmlns:a16="http://schemas.microsoft.com/office/drawing/2014/main" id="{C1FD7617-57F7-480E-2393-DE3506471E19}"/>
              </a:ext>
            </a:extLst>
          </p:cNvPr>
          <p:cNvSpPr txBox="1"/>
          <p:nvPr/>
        </p:nvSpPr>
        <p:spPr>
          <a:xfrm>
            <a:off x="5663952" y="3047889"/>
            <a:ext cx="363845" cy="307777"/>
          </a:xfrm>
          <a:prstGeom prst="rect">
            <a:avLst/>
          </a:prstGeom>
          <a:noFill/>
        </p:spPr>
        <p:txBody>
          <a:bodyPr wrap="square" rtlCol="0">
            <a:spAutoFit/>
          </a:bodyPr>
          <a:lstStyle/>
          <a:p>
            <a:r>
              <a:rPr lang="en-US" sz="1400" dirty="0"/>
              <a:t>d)</a:t>
            </a:r>
            <a:endParaRPr lang="en-IN" sz="1400" dirty="0"/>
          </a:p>
        </p:txBody>
      </p:sp>
      <p:sp>
        <p:nvSpPr>
          <p:cNvPr id="31" name="TextBox 30">
            <a:extLst>
              <a:ext uri="{FF2B5EF4-FFF2-40B4-BE49-F238E27FC236}">
                <a16:creationId xmlns:a16="http://schemas.microsoft.com/office/drawing/2014/main" id="{B104CBF8-0CA9-0E3C-0540-4721EA596D24}"/>
              </a:ext>
            </a:extLst>
          </p:cNvPr>
          <p:cNvSpPr txBox="1"/>
          <p:nvPr/>
        </p:nvSpPr>
        <p:spPr>
          <a:xfrm>
            <a:off x="5663952" y="4771548"/>
            <a:ext cx="432048" cy="307777"/>
          </a:xfrm>
          <a:prstGeom prst="rect">
            <a:avLst/>
          </a:prstGeom>
          <a:noFill/>
        </p:spPr>
        <p:txBody>
          <a:bodyPr wrap="square" rtlCol="0">
            <a:spAutoFit/>
          </a:bodyPr>
          <a:lstStyle/>
          <a:p>
            <a:r>
              <a:rPr lang="en-US" sz="1400" dirty="0"/>
              <a:t>d)</a:t>
            </a:r>
            <a:endParaRPr lang="en-IN" sz="1400" dirty="0"/>
          </a:p>
        </p:txBody>
      </p:sp>
      <p:sp>
        <p:nvSpPr>
          <p:cNvPr id="33" name="TextBox 32">
            <a:extLst>
              <a:ext uri="{FF2B5EF4-FFF2-40B4-BE49-F238E27FC236}">
                <a16:creationId xmlns:a16="http://schemas.microsoft.com/office/drawing/2014/main" id="{04C35484-A564-43C9-F7B0-BFBDBCB0FD23}"/>
              </a:ext>
            </a:extLst>
          </p:cNvPr>
          <p:cNvSpPr txBox="1"/>
          <p:nvPr/>
        </p:nvSpPr>
        <p:spPr>
          <a:xfrm>
            <a:off x="7367724" y="1268186"/>
            <a:ext cx="649454" cy="307777"/>
          </a:xfrm>
          <a:prstGeom prst="rect">
            <a:avLst/>
          </a:prstGeom>
          <a:noFill/>
        </p:spPr>
        <p:txBody>
          <a:bodyPr wrap="square" rtlCol="0">
            <a:spAutoFit/>
          </a:bodyPr>
          <a:lstStyle/>
          <a:p>
            <a:r>
              <a:rPr lang="en-US" sz="1400" dirty="0"/>
              <a:t>e)</a:t>
            </a:r>
            <a:endParaRPr lang="en-IN" sz="1400" dirty="0"/>
          </a:p>
        </p:txBody>
      </p:sp>
      <p:sp>
        <p:nvSpPr>
          <p:cNvPr id="34" name="TextBox 33">
            <a:extLst>
              <a:ext uri="{FF2B5EF4-FFF2-40B4-BE49-F238E27FC236}">
                <a16:creationId xmlns:a16="http://schemas.microsoft.com/office/drawing/2014/main" id="{1EA4D1B4-D297-3121-C36C-9FEF7B51EEE2}"/>
              </a:ext>
            </a:extLst>
          </p:cNvPr>
          <p:cNvSpPr txBox="1"/>
          <p:nvPr/>
        </p:nvSpPr>
        <p:spPr>
          <a:xfrm>
            <a:off x="7747326" y="3131791"/>
            <a:ext cx="649454" cy="307777"/>
          </a:xfrm>
          <a:prstGeom prst="rect">
            <a:avLst/>
          </a:prstGeom>
          <a:noFill/>
        </p:spPr>
        <p:txBody>
          <a:bodyPr wrap="square" rtlCol="0">
            <a:spAutoFit/>
          </a:bodyPr>
          <a:lstStyle/>
          <a:p>
            <a:r>
              <a:rPr lang="en-US" sz="1400" dirty="0"/>
              <a:t>e)</a:t>
            </a:r>
            <a:endParaRPr lang="en-IN" sz="1400" dirty="0"/>
          </a:p>
        </p:txBody>
      </p:sp>
      <p:sp>
        <p:nvSpPr>
          <p:cNvPr id="35" name="TextBox 34">
            <a:extLst>
              <a:ext uri="{FF2B5EF4-FFF2-40B4-BE49-F238E27FC236}">
                <a16:creationId xmlns:a16="http://schemas.microsoft.com/office/drawing/2014/main" id="{1595DC58-68C2-03C4-9DE3-A61D0DBEE3B1}"/>
              </a:ext>
            </a:extLst>
          </p:cNvPr>
          <p:cNvSpPr txBox="1"/>
          <p:nvPr/>
        </p:nvSpPr>
        <p:spPr>
          <a:xfrm>
            <a:off x="7914051" y="4865068"/>
            <a:ext cx="370452" cy="307777"/>
          </a:xfrm>
          <a:prstGeom prst="rect">
            <a:avLst/>
          </a:prstGeom>
          <a:noFill/>
        </p:spPr>
        <p:txBody>
          <a:bodyPr wrap="square" rtlCol="0">
            <a:spAutoFit/>
          </a:bodyPr>
          <a:lstStyle/>
          <a:p>
            <a:r>
              <a:rPr lang="en-US" sz="1400" dirty="0"/>
              <a:t>e)</a:t>
            </a:r>
            <a:endParaRPr lang="en-IN" sz="1400" dirty="0"/>
          </a:p>
        </p:txBody>
      </p:sp>
      <p:sp>
        <p:nvSpPr>
          <p:cNvPr id="38" name="TextBox 37">
            <a:extLst>
              <a:ext uri="{FF2B5EF4-FFF2-40B4-BE49-F238E27FC236}">
                <a16:creationId xmlns:a16="http://schemas.microsoft.com/office/drawing/2014/main" id="{B5F6F500-180F-F0BF-3568-AC8B92753438}"/>
              </a:ext>
            </a:extLst>
          </p:cNvPr>
          <p:cNvSpPr txBox="1"/>
          <p:nvPr/>
        </p:nvSpPr>
        <p:spPr>
          <a:xfrm>
            <a:off x="459180" y="2119495"/>
            <a:ext cx="11000106" cy="523220"/>
          </a:xfrm>
          <a:prstGeom prst="rect">
            <a:avLst/>
          </a:prstGeom>
          <a:noFill/>
        </p:spPr>
        <p:txBody>
          <a:bodyPr wrap="square">
            <a:spAutoFit/>
          </a:bodyPr>
          <a:lstStyle/>
          <a:p>
            <a:pPr algn="just"/>
            <a:r>
              <a:rPr lang="en-IN" sz="1400" dirty="0">
                <a:latin typeface="Times New Roman" panose="02020603050405020304" pitchFamily="18" charset="0"/>
                <a:cs typeface="Times New Roman" panose="02020603050405020304" pitchFamily="18" charset="0"/>
              </a:rPr>
              <a:t>Fig-1:a)Original image of Groundnut leaf b)Contrast-adjusted image c)Binary mask of diseased part of Leaf Bacterial spot c)Separated diseased part with white background using Otsu Method d)Sobel and canny edge detection</a:t>
            </a:r>
            <a:endParaRPr lang="en-IN" sz="1400" dirty="0"/>
          </a:p>
        </p:txBody>
      </p:sp>
      <p:sp>
        <p:nvSpPr>
          <p:cNvPr id="39" name="TextBox 38">
            <a:extLst>
              <a:ext uri="{FF2B5EF4-FFF2-40B4-BE49-F238E27FC236}">
                <a16:creationId xmlns:a16="http://schemas.microsoft.com/office/drawing/2014/main" id="{35765367-E3A6-4573-762B-C86128925501}"/>
              </a:ext>
            </a:extLst>
          </p:cNvPr>
          <p:cNvSpPr txBox="1"/>
          <p:nvPr/>
        </p:nvSpPr>
        <p:spPr>
          <a:xfrm>
            <a:off x="444203" y="3762052"/>
            <a:ext cx="11124405" cy="800219"/>
          </a:xfrm>
          <a:prstGeom prst="rect">
            <a:avLst/>
          </a:prstGeom>
          <a:noFill/>
        </p:spPr>
        <p:txBody>
          <a:bodyPr wrap="square" rtlCol="0">
            <a:spAutoFit/>
          </a:bodyPr>
          <a:lstStyle/>
          <a:p>
            <a:pPr algn="just"/>
            <a:r>
              <a:rPr lang="en-IN" sz="1400" dirty="0">
                <a:latin typeface="Times New Roman" panose="02020603050405020304" pitchFamily="18" charset="0"/>
                <a:cs typeface="Times New Roman" panose="02020603050405020304" pitchFamily="18" charset="0"/>
              </a:rPr>
              <a:t>Fig-2:a)Original image of Chilli leaf b)Contrast-adjusted image c)Binary mask of diseased part of Leaf Bacterial spot c)Separated diseased part with white background using Otsu Method d)Sobel and canny edge detection</a:t>
            </a:r>
            <a:endParaRPr lang="en-IN" sz="1400" dirty="0"/>
          </a:p>
          <a:p>
            <a:endParaRPr lang="en-IN" dirty="0"/>
          </a:p>
        </p:txBody>
      </p:sp>
      <p:sp>
        <p:nvSpPr>
          <p:cNvPr id="40" name="TextBox 39">
            <a:extLst>
              <a:ext uri="{FF2B5EF4-FFF2-40B4-BE49-F238E27FC236}">
                <a16:creationId xmlns:a16="http://schemas.microsoft.com/office/drawing/2014/main" id="{521F3A49-720F-1119-1945-C5643E84228E}"/>
              </a:ext>
            </a:extLst>
          </p:cNvPr>
          <p:cNvSpPr txBox="1"/>
          <p:nvPr/>
        </p:nvSpPr>
        <p:spPr>
          <a:xfrm>
            <a:off x="459180" y="6021288"/>
            <a:ext cx="11628679" cy="800219"/>
          </a:xfrm>
          <a:prstGeom prst="rect">
            <a:avLst/>
          </a:prstGeom>
          <a:noFill/>
        </p:spPr>
        <p:txBody>
          <a:bodyPr wrap="square" rtlCol="0">
            <a:spAutoFit/>
          </a:bodyPr>
          <a:lstStyle/>
          <a:p>
            <a:pPr algn="just"/>
            <a:r>
              <a:rPr lang="en-IN" sz="1400" dirty="0">
                <a:latin typeface="Times New Roman" panose="02020603050405020304" pitchFamily="18" charset="0"/>
                <a:cs typeface="Times New Roman" panose="02020603050405020304" pitchFamily="18" charset="0"/>
              </a:rPr>
              <a:t>Fig-3:a)Original image of Carrot leaf b)Contrast-adjusted image c)Binary mask of diseased part of Leaf Blight c)Separated diseased part with white background using Otsu Method d)Sobel and canny edge detection</a:t>
            </a:r>
            <a:endParaRPr lang="en-IN" sz="1400" dirty="0"/>
          </a:p>
          <a:p>
            <a:endParaRPr lang="en-IN" dirty="0"/>
          </a:p>
        </p:txBody>
      </p:sp>
    </p:spTree>
    <p:extLst>
      <p:ext uri="{BB962C8B-B14F-4D97-AF65-F5344CB8AC3E}">
        <p14:creationId xmlns:p14="http://schemas.microsoft.com/office/powerpoint/2010/main" val="1229190984"/>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B5F2949-6778-B9DA-0249-17E004D57925}"/>
              </a:ext>
            </a:extLst>
          </p:cNvPr>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US" smtClean="0"/>
              <a:t>42</a:t>
            </a:fld>
            <a:endParaRPr lang="en-US"/>
          </a:p>
        </p:txBody>
      </p:sp>
      <p:sp>
        <p:nvSpPr>
          <p:cNvPr id="4" name="TextBox 3">
            <a:extLst>
              <a:ext uri="{FF2B5EF4-FFF2-40B4-BE49-F238E27FC236}">
                <a16:creationId xmlns:a16="http://schemas.microsoft.com/office/drawing/2014/main" id="{C1BC15D8-902B-1015-EBD1-45D15ED7F30D}"/>
              </a:ext>
            </a:extLst>
          </p:cNvPr>
          <p:cNvSpPr txBox="1"/>
          <p:nvPr/>
        </p:nvSpPr>
        <p:spPr>
          <a:xfrm>
            <a:off x="2423592" y="292616"/>
            <a:ext cx="7848872" cy="400110"/>
          </a:xfrm>
          <a:prstGeom prst="rect">
            <a:avLst/>
          </a:prstGeom>
          <a:noFill/>
        </p:spPr>
        <p:txBody>
          <a:bodyPr wrap="square" rtlCol="0">
            <a:spAutoFit/>
          </a:bodyPr>
          <a:lstStyle/>
          <a:p>
            <a:pPr algn="ctr"/>
            <a:r>
              <a:rPr lang="en-IN" sz="2000" b="1" dirty="0">
                <a:solidFill>
                  <a:srgbClr val="0070C0"/>
                </a:solidFill>
              </a:rPr>
              <a:t>K-MEANS METHOD</a:t>
            </a:r>
          </a:p>
        </p:txBody>
      </p:sp>
      <p:pic>
        <p:nvPicPr>
          <p:cNvPr id="6" name="Picture 5">
            <a:extLst>
              <a:ext uri="{FF2B5EF4-FFF2-40B4-BE49-F238E27FC236}">
                <a16:creationId xmlns:a16="http://schemas.microsoft.com/office/drawing/2014/main" id="{76773D55-8578-5B4A-79B4-60E9AD01E7F3}"/>
              </a:ext>
            </a:extLst>
          </p:cNvPr>
          <p:cNvPicPr>
            <a:picLocks noChangeAspect="1"/>
          </p:cNvPicPr>
          <p:nvPr/>
        </p:nvPicPr>
        <p:blipFill>
          <a:blip r:embed="rId2" cstate="print">
            <a:extLst>
              <a:ext uri="{28A0092B-C50C-407E-A947-70E740481C1C}">
                <a14:useLocalDpi xmlns:a14="http://schemas.microsoft.com/office/drawing/2010/main" val="0"/>
              </a:ext>
            </a:extLst>
          </a:blip>
          <a:srcRect l="16013" t="7580" r="19920" b="9051"/>
          <a:stretch/>
        </p:blipFill>
        <p:spPr>
          <a:xfrm>
            <a:off x="533795" y="1133160"/>
            <a:ext cx="1327594" cy="755235"/>
          </a:xfrm>
          <a:prstGeom prst="rect">
            <a:avLst/>
          </a:prstGeom>
        </p:spPr>
      </p:pic>
      <p:pic>
        <p:nvPicPr>
          <p:cNvPr id="3073" name="Picture 1">
            <a:extLst>
              <a:ext uri="{FF2B5EF4-FFF2-40B4-BE49-F238E27FC236}">
                <a16:creationId xmlns:a16="http://schemas.microsoft.com/office/drawing/2014/main" id="{7F2E781C-2C99-ADE1-349D-6327E601B4B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801" t="7796" r="17323" b="6446"/>
          <a:stretch/>
        </p:blipFill>
        <p:spPr bwMode="auto">
          <a:xfrm>
            <a:off x="2031858" y="1188722"/>
            <a:ext cx="1467507" cy="71778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4135128-8EBF-D79A-5A7A-0ABCCEBC61D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6925" t="3877" r="16689" b="7873"/>
          <a:stretch/>
        </p:blipFill>
        <p:spPr bwMode="auto">
          <a:xfrm>
            <a:off x="3775996" y="1133161"/>
            <a:ext cx="1671932" cy="772146"/>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a:extLst>
              <a:ext uri="{FF2B5EF4-FFF2-40B4-BE49-F238E27FC236}">
                <a16:creationId xmlns:a16="http://schemas.microsoft.com/office/drawing/2014/main" id="{F7BF9A0E-8037-14BD-AE3A-143377F52E4B}"/>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324" t="12810" r="15991" b="7873"/>
          <a:stretch/>
        </p:blipFill>
        <p:spPr bwMode="auto">
          <a:xfrm>
            <a:off x="5957463" y="1084440"/>
            <a:ext cx="1573222" cy="81845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9ECF4602-DF94-33C4-16AD-B86D52349E70}"/>
              </a:ext>
            </a:extLst>
          </p:cNvPr>
          <p:cNvPicPr>
            <a:picLocks noChangeAspect="1"/>
          </p:cNvPicPr>
          <p:nvPr/>
        </p:nvPicPr>
        <p:blipFill>
          <a:blip r:embed="rId6">
            <a:extLst>
              <a:ext uri="{28A0092B-C50C-407E-A947-70E740481C1C}">
                <a14:useLocalDpi xmlns:a14="http://schemas.microsoft.com/office/drawing/2010/main" val="0"/>
              </a:ext>
            </a:extLst>
          </a:blip>
          <a:srcRect l="6800" t="27058" r="2301" b="33200"/>
          <a:stretch/>
        </p:blipFill>
        <p:spPr>
          <a:xfrm>
            <a:off x="7895625" y="1088319"/>
            <a:ext cx="3636730" cy="909867"/>
          </a:xfrm>
          <a:prstGeom prst="rect">
            <a:avLst/>
          </a:prstGeom>
        </p:spPr>
      </p:pic>
      <p:sp>
        <p:nvSpPr>
          <p:cNvPr id="2" name="TextBox 1">
            <a:extLst>
              <a:ext uri="{FF2B5EF4-FFF2-40B4-BE49-F238E27FC236}">
                <a16:creationId xmlns:a16="http://schemas.microsoft.com/office/drawing/2014/main" id="{503F0799-AA18-0BCD-523E-5ABFBDB5F459}"/>
              </a:ext>
            </a:extLst>
          </p:cNvPr>
          <p:cNvSpPr txBox="1"/>
          <p:nvPr/>
        </p:nvSpPr>
        <p:spPr>
          <a:xfrm>
            <a:off x="355616" y="771447"/>
            <a:ext cx="6840760" cy="338554"/>
          </a:xfrm>
          <a:prstGeom prst="rect">
            <a:avLst/>
          </a:prstGeom>
          <a:noFill/>
        </p:spPr>
        <p:txBody>
          <a:bodyPr wrap="square" rtlCol="0">
            <a:spAutoFit/>
          </a:bodyPr>
          <a:lstStyle/>
          <a:p>
            <a:r>
              <a:rPr lang="en-IN" sz="1600" b="1" dirty="0"/>
              <a:t>Groundnut-Bacterial Leaf Spot</a:t>
            </a:r>
          </a:p>
        </p:txBody>
      </p:sp>
      <p:sp>
        <p:nvSpPr>
          <p:cNvPr id="5" name="TextBox 4">
            <a:extLst>
              <a:ext uri="{FF2B5EF4-FFF2-40B4-BE49-F238E27FC236}">
                <a16:creationId xmlns:a16="http://schemas.microsoft.com/office/drawing/2014/main" id="{3290F600-DAFD-36F8-5967-5911499312B8}"/>
              </a:ext>
            </a:extLst>
          </p:cNvPr>
          <p:cNvSpPr txBox="1"/>
          <p:nvPr/>
        </p:nvSpPr>
        <p:spPr>
          <a:xfrm>
            <a:off x="285618" y="2577628"/>
            <a:ext cx="7344816" cy="338554"/>
          </a:xfrm>
          <a:prstGeom prst="rect">
            <a:avLst/>
          </a:prstGeom>
          <a:noFill/>
        </p:spPr>
        <p:txBody>
          <a:bodyPr wrap="square" rtlCol="0">
            <a:spAutoFit/>
          </a:bodyPr>
          <a:lstStyle/>
          <a:p>
            <a:r>
              <a:rPr lang="en-IN" sz="1600" b="1" dirty="0"/>
              <a:t>Chilli Leaf-Bacterial Leaf Spot</a:t>
            </a:r>
          </a:p>
        </p:txBody>
      </p:sp>
      <p:pic>
        <p:nvPicPr>
          <p:cNvPr id="1025" name="Picture 1">
            <a:extLst>
              <a:ext uri="{FF2B5EF4-FFF2-40B4-BE49-F238E27FC236}">
                <a16:creationId xmlns:a16="http://schemas.microsoft.com/office/drawing/2014/main" id="{CD86E467-A8A5-0FBC-95BE-321A9A5D7251}"/>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5628" t="14978" r="21541" b="24778"/>
          <a:stretch/>
        </p:blipFill>
        <p:spPr bwMode="auto">
          <a:xfrm>
            <a:off x="533794" y="3080715"/>
            <a:ext cx="1316955" cy="75770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A69E2F7B-9967-F635-4B2E-B7412645E8F4}"/>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4708" t="11774" r="24170" b="28000"/>
          <a:stretch/>
        </p:blipFill>
        <p:spPr bwMode="auto">
          <a:xfrm>
            <a:off x="2065509" y="2952229"/>
            <a:ext cx="1433856" cy="88618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18434B92-5F05-0E3F-E6E9-15D0B346ECCD}"/>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9679" t="20040" r="19488" b="28803"/>
          <a:stretch/>
        </p:blipFill>
        <p:spPr bwMode="auto">
          <a:xfrm>
            <a:off x="3760890" y="2900926"/>
            <a:ext cx="1799587" cy="9374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926BD39-03F1-F1B2-5367-31C40D6565E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6232" t="11245" r="19026" b="31086"/>
          <a:stretch/>
        </p:blipFill>
        <p:spPr bwMode="auto">
          <a:xfrm>
            <a:off x="6024876" y="2951895"/>
            <a:ext cx="1749479" cy="102631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4EEA4749-F8B3-DF6D-0A9E-FBBC901A4B0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6246" t="27286" r="3072" b="31535"/>
          <a:stretch/>
        </p:blipFill>
        <p:spPr bwMode="auto">
          <a:xfrm>
            <a:off x="8054923" y="2920185"/>
            <a:ext cx="4017741" cy="117297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4DB89CD-A23E-E9DF-4C75-B8E3C660BE19}"/>
              </a:ext>
            </a:extLst>
          </p:cNvPr>
          <p:cNvSpPr txBox="1"/>
          <p:nvPr/>
        </p:nvSpPr>
        <p:spPr>
          <a:xfrm>
            <a:off x="282850" y="4448750"/>
            <a:ext cx="6244440" cy="338554"/>
          </a:xfrm>
          <a:prstGeom prst="rect">
            <a:avLst/>
          </a:prstGeom>
          <a:noFill/>
        </p:spPr>
        <p:txBody>
          <a:bodyPr wrap="square" rtlCol="0">
            <a:spAutoFit/>
          </a:bodyPr>
          <a:lstStyle/>
          <a:p>
            <a:r>
              <a:rPr lang="en-IN" sz="1600" b="1" dirty="0"/>
              <a:t>Carrot Leaf-Blight</a:t>
            </a:r>
          </a:p>
        </p:txBody>
      </p:sp>
      <p:pic>
        <p:nvPicPr>
          <p:cNvPr id="1031" name="Picture 7">
            <a:extLst>
              <a:ext uri="{FF2B5EF4-FFF2-40B4-BE49-F238E27FC236}">
                <a16:creationId xmlns:a16="http://schemas.microsoft.com/office/drawing/2014/main" id="{A7A752CE-4D96-2859-E432-51D238C72F67}"/>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6916" t="7692" r="16566" b="16615"/>
          <a:stretch/>
        </p:blipFill>
        <p:spPr bwMode="auto">
          <a:xfrm>
            <a:off x="495004" y="4863281"/>
            <a:ext cx="1231189" cy="11417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1C5C8981-14B7-8809-25D3-BBACA864509B}"/>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16916" t="11850" r="16566" b="16615"/>
          <a:stretch/>
        </p:blipFill>
        <p:spPr bwMode="auto">
          <a:xfrm>
            <a:off x="2168206" y="4945398"/>
            <a:ext cx="1376662" cy="982834"/>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a:extLst>
              <a:ext uri="{FF2B5EF4-FFF2-40B4-BE49-F238E27FC236}">
                <a16:creationId xmlns:a16="http://schemas.microsoft.com/office/drawing/2014/main" id="{BE164441-DD08-FD23-8EBE-A7C9DE9A7D37}"/>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0085" t="17050" r="10891" b="21461"/>
          <a:stretch/>
        </p:blipFill>
        <p:spPr bwMode="auto">
          <a:xfrm>
            <a:off x="3698276" y="4900533"/>
            <a:ext cx="2044536" cy="102769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5B561D53-895B-5271-D955-D71FB9A5A909}"/>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16676" t="4197" r="9574" b="16615"/>
          <a:stretch/>
        </p:blipFill>
        <p:spPr bwMode="auto">
          <a:xfrm>
            <a:off x="5891138" y="4920119"/>
            <a:ext cx="1936631" cy="1027699"/>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59EAC2DD-D485-6584-D507-6718956DC6C5}"/>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6892" t="23543" r="3110" b="29856"/>
          <a:stretch/>
        </p:blipFill>
        <p:spPr bwMode="auto">
          <a:xfrm>
            <a:off x="7976095" y="4840197"/>
            <a:ext cx="4017741" cy="114174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F62B6B7-0F3D-80CC-CB14-A73707D3209B}"/>
              </a:ext>
            </a:extLst>
          </p:cNvPr>
          <p:cNvSpPr txBox="1"/>
          <p:nvPr/>
        </p:nvSpPr>
        <p:spPr>
          <a:xfrm>
            <a:off x="282850" y="1987477"/>
            <a:ext cx="10925718" cy="800219"/>
          </a:xfrm>
          <a:prstGeom prst="rect">
            <a:avLst/>
          </a:prstGeom>
          <a:noFill/>
        </p:spPr>
        <p:txBody>
          <a:bodyPr wrap="square" rtlCol="0">
            <a:spAutoFit/>
          </a:bodyPr>
          <a:lstStyle/>
          <a:p>
            <a:pPr algn="just"/>
            <a:r>
              <a:rPr lang="en-IN" sz="1400" dirty="0">
                <a:latin typeface="Times New Roman" panose="02020603050405020304" pitchFamily="18" charset="0"/>
                <a:cs typeface="Times New Roman" panose="02020603050405020304" pitchFamily="18" charset="0"/>
              </a:rPr>
              <a:t>Fig-4:a)Original image of Groundnut leaf b)Contrast-adjusted image c)Binary mask of diseased part of Leaf Bacterial spot c)Separated diseased part with white background using K-mean Method d)Sobel and canny edge detection</a:t>
            </a:r>
            <a:endParaRPr lang="en-IN" sz="1400" dirty="0"/>
          </a:p>
          <a:p>
            <a:endParaRPr lang="en-IN" dirty="0"/>
          </a:p>
        </p:txBody>
      </p:sp>
      <p:sp>
        <p:nvSpPr>
          <p:cNvPr id="9" name="TextBox 8">
            <a:extLst>
              <a:ext uri="{FF2B5EF4-FFF2-40B4-BE49-F238E27FC236}">
                <a16:creationId xmlns:a16="http://schemas.microsoft.com/office/drawing/2014/main" id="{96968285-70CF-188E-294D-0AC917D5AA5D}"/>
              </a:ext>
            </a:extLst>
          </p:cNvPr>
          <p:cNvSpPr txBox="1"/>
          <p:nvPr/>
        </p:nvSpPr>
        <p:spPr>
          <a:xfrm>
            <a:off x="282850" y="4009225"/>
            <a:ext cx="11617928" cy="523220"/>
          </a:xfrm>
          <a:prstGeom prst="rect">
            <a:avLst/>
          </a:prstGeom>
          <a:noFill/>
        </p:spPr>
        <p:txBody>
          <a:bodyPr wrap="square" rtlCol="0">
            <a:spAutoFit/>
          </a:bodyPr>
          <a:lstStyle/>
          <a:p>
            <a:pPr algn="just"/>
            <a:r>
              <a:rPr lang="en-IN" sz="1400" dirty="0">
                <a:latin typeface="Times New Roman" panose="02020603050405020304" pitchFamily="18" charset="0"/>
                <a:cs typeface="Times New Roman" panose="02020603050405020304" pitchFamily="18" charset="0"/>
              </a:rPr>
              <a:t>Fig-5:a)Original image of Chilli leaf b)Contrast-adjusted image c)Binary mask of diseased part of Leaf Bacterial spot c)Separated diseased part with white background using K-mean Method d)Sobel and canny edge detection</a:t>
            </a:r>
            <a:endParaRPr lang="en-IN" sz="1400" dirty="0"/>
          </a:p>
        </p:txBody>
      </p:sp>
      <p:sp>
        <p:nvSpPr>
          <p:cNvPr id="11" name="TextBox 10">
            <a:extLst>
              <a:ext uri="{FF2B5EF4-FFF2-40B4-BE49-F238E27FC236}">
                <a16:creationId xmlns:a16="http://schemas.microsoft.com/office/drawing/2014/main" id="{7508B2D7-AE12-488B-7FD6-12A2F2A7DC91}"/>
              </a:ext>
            </a:extLst>
          </p:cNvPr>
          <p:cNvSpPr txBox="1"/>
          <p:nvPr/>
        </p:nvSpPr>
        <p:spPr>
          <a:xfrm>
            <a:off x="302343" y="6092765"/>
            <a:ext cx="11177590" cy="800219"/>
          </a:xfrm>
          <a:prstGeom prst="rect">
            <a:avLst/>
          </a:prstGeom>
          <a:noFill/>
        </p:spPr>
        <p:txBody>
          <a:bodyPr wrap="square" rtlCol="0">
            <a:spAutoFit/>
          </a:bodyPr>
          <a:lstStyle/>
          <a:p>
            <a:pPr algn="just"/>
            <a:r>
              <a:rPr lang="en-IN" sz="1400" dirty="0">
                <a:latin typeface="Times New Roman" panose="02020603050405020304" pitchFamily="18" charset="0"/>
                <a:cs typeface="Times New Roman" panose="02020603050405020304" pitchFamily="18" charset="0"/>
              </a:rPr>
              <a:t>Fig-6:a)Original image of Carrot leaf b)Contrast-adjusted image c)Binary mask of diseased part of Leaf Blight c)Separated diseased part with white background using K-mean Method d)Sobel and canny edge detection</a:t>
            </a:r>
            <a:endParaRPr lang="en-IN" sz="1400" dirty="0"/>
          </a:p>
          <a:p>
            <a:endParaRPr lang="en-IN" dirty="0"/>
          </a:p>
        </p:txBody>
      </p:sp>
      <p:sp>
        <p:nvSpPr>
          <p:cNvPr id="12" name="TextBox 11">
            <a:extLst>
              <a:ext uri="{FF2B5EF4-FFF2-40B4-BE49-F238E27FC236}">
                <a16:creationId xmlns:a16="http://schemas.microsoft.com/office/drawing/2014/main" id="{2397EFC4-5642-DDCA-8AF6-12CF8B294FC0}"/>
              </a:ext>
            </a:extLst>
          </p:cNvPr>
          <p:cNvSpPr txBox="1"/>
          <p:nvPr/>
        </p:nvSpPr>
        <p:spPr>
          <a:xfrm>
            <a:off x="260014" y="1141015"/>
            <a:ext cx="391353" cy="307777"/>
          </a:xfrm>
          <a:prstGeom prst="rect">
            <a:avLst/>
          </a:prstGeom>
          <a:noFill/>
        </p:spPr>
        <p:txBody>
          <a:bodyPr wrap="square" rtlCol="0">
            <a:spAutoFit/>
          </a:bodyPr>
          <a:lstStyle/>
          <a:p>
            <a:r>
              <a:rPr lang="en-US" sz="1400" dirty="0"/>
              <a:t>a)</a:t>
            </a:r>
            <a:endParaRPr lang="en-IN" sz="1400" dirty="0"/>
          </a:p>
        </p:txBody>
      </p:sp>
      <p:sp>
        <p:nvSpPr>
          <p:cNvPr id="13" name="TextBox 12">
            <a:extLst>
              <a:ext uri="{FF2B5EF4-FFF2-40B4-BE49-F238E27FC236}">
                <a16:creationId xmlns:a16="http://schemas.microsoft.com/office/drawing/2014/main" id="{56EC0B2D-72C5-808D-24A3-462EB9BA9867}"/>
              </a:ext>
            </a:extLst>
          </p:cNvPr>
          <p:cNvSpPr txBox="1"/>
          <p:nvPr/>
        </p:nvSpPr>
        <p:spPr>
          <a:xfrm>
            <a:off x="260014" y="3079743"/>
            <a:ext cx="391352" cy="307777"/>
          </a:xfrm>
          <a:prstGeom prst="rect">
            <a:avLst/>
          </a:prstGeom>
          <a:noFill/>
        </p:spPr>
        <p:txBody>
          <a:bodyPr wrap="square" rtlCol="0">
            <a:spAutoFit/>
          </a:bodyPr>
          <a:lstStyle/>
          <a:p>
            <a:r>
              <a:rPr lang="en-US" sz="1400" dirty="0"/>
              <a:t>a)</a:t>
            </a:r>
            <a:endParaRPr lang="en-IN" sz="1400" dirty="0"/>
          </a:p>
        </p:txBody>
      </p:sp>
      <p:sp>
        <p:nvSpPr>
          <p:cNvPr id="15" name="TextBox 14">
            <a:extLst>
              <a:ext uri="{FF2B5EF4-FFF2-40B4-BE49-F238E27FC236}">
                <a16:creationId xmlns:a16="http://schemas.microsoft.com/office/drawing/2014/main" id="{8C4B707D-84ED-4C8E-0F3D-8BB2D1C545B7}"/>
              </a:ext>
            </a:extLst>
          </p:cNvPr>
          <p:cNvSpPr txBox="1"/>
          <p:nvPr/>
        </p:nvSpPr>
        <p:spPr>
          <a:xfrm>
            <a:off x="211512" y="4818318"/>
            <a:ext cx="507205" cy="307777"/>
          </a:xfrm>
          <a:prstGeom prst="rect">
            <a:avLst/>
          </a:prstGeom>
          <a:noFill/>
        </p:spPr>
        <p:txBody>
          <a:bodyPr wrap="square" rtlCol="0">
            <a:spAutoFit/>
          </a:bodyPr>
          <a:lstStyle/>
          <a:p>
            <a:r>
              <a:rPr lang="en-US" sz="1400" dirty="0"/>
              <a:t>a)</a:t>
            </a:r>
            <a:endParaRPr lang="en-IN" sz="1400" dirty="0"/>
          </a:p>
        </p:txBody>
      </p:sp>
      <p:sp>
        <p:nvSpPr>
          <p:cNvPr id="16" name="TextBox 15">
            <a:extLst>
              <a:ext uri="{FF2B5EF4-FFF2-40B4-BE49-F238E27FC236}">
                <a16:creationId xmlns:a16="http://schemas.microsoft.com/office/drawing/2014/main" id="{FCF0D021-798F-8B45-336B-D014A007905D}"/>
              </a:ext>
            </a:extLst>
          </p:cNvPr>
          <p:cNvSpPr txBox="1"/>
          <p:nvPr/>
        </p:nvSpPr>
        <p:spPr>
          <a:xfrm>
            <a:off x="1811455" y="1116772"/>
            <a:ext cx="385056" cy="307777"/>
          </a:xfrm>
          <a:prstGeom prst="rect">
            <a:avLst/>
          </a:prstGeom>
          <a:noFill/>
        </p:spPr>
        <p:txBody>
          <a:bodyPr wrap="square" rtlCol="0">
            <a:spAutoFit/>
          </a:bodyPr>
          <a:lstStyle/>
          <a:p>
            <a:r>
              <a:rPr lang="en-US" sz="1400" dirty="0"/>
              <a:t>b)</a:t>
            </a:r>
            <a:endParaRPr lang="en-IN" sz="1400" dirty="0"/>
          </a:p>
        </p:txBody>
      </p:sp>
      <p:sp>
        <p:nvSpPr>
          <p:cNvPr id="17" name="TextBox 16">
            <a:extLst>
              <a:ext uri="{FF2B5EF4-FFF2-40B4-BE49-F238E27FC236}">
                <a16:creationId xmlns:a16="http://schemas.microsoft.com/office/drawing/2014/main" id="{652C1D7F-C647-1EAE-FA0C-414CE1E1EF5F}"/>
              </a:ext>
            </a:extLst>
          </p:cNvPr>
          <p:cNvSpPr txBox="1"/>
          <p:nvPr/>
        </p:nvSpPr>
        <p:spPr>
          <a:xfrm>
            <a:off x="1850749" y="3101624"/>
            <a:ext cx="525671" cy="307777"/>
          </a:xfrm>
          <a:prstGeom prst="rect">
            <a:avLst/>
          </a:prstGeom>
          <a:noFill/>
        </p:spPr>
        <p:txBody>
          <a:bodyPr wrap="square" rtlCol="0">
            <a:spAutoFit/>
          </a:bodyPr>
          <a:lstStyle/>
          <a:p>
            <a:r>
              <a:rPr lang="en-US" sz="1400" dirty="0"/>
              <a:t>b)</a:t>
            </a:r>
            <a:endParaRPr lang="en-IN" sz="1400" dirty="0"/>
          </a:p>
        </p:txBody>
      </p:sp>
      <p:sp>
        <p:nvSpPr>
          <p:cNvPr id="18" name="TextBox 17">
            <a:extLst>
              <a:ext uri="{FF2B5EF4-FFF2-40B4-BE49-F238E27FC236}">
                <a16:creationId xmlns:a16="http://schemas.microsoft.com/office/drawing/2014/main" id="{68D008EC-F2BF-16DD-01F9-82D809D3AF6B}"/>
              </a:ext>
            </a:extLst>
          </p:cNvPr>
          <p:cNvSpPr txBox="1"/>
          <p:nvPr/>
        </p:nvSpPr>
        <p:spPr>
          <a:xfrm>
            <a:off x="3544868" y="1115361"/>
            <a:ext cx="914400" cy="307777"/>
          </a:xfrm>
          <a:prstGeom prst="rect">
            <a:avLst/>
          </a:prstGeom>
          <a:noFill/>
        </p:spPr>
        <p:txBody>
          <a:bodyPr wrap="square" rtlCol="0">
            <a:spAutoFit/>
          </a:bodyPr>
          <a:lstStyle/>
          <a:p>
            <a:r>
              <a:rPr lang="en-US" sz="1400" dirty="0"/>
              <a:t>c)</a:t>
            </a:r>
            <a:endParaRPr lang="en-IN" sz="1400" dirty="0"/>
          </a:p>
        </p:txBody>
      </p:sp>
      <p:sp>
        <p:nvSpPr>
          <p:cNvPr id="19" name="TextBox 18">
            <a:extLst>
              <a:ext uri="{FF2B5EF4-FFF2-40B4-BE49-F238E27FC236}">
                <a16:creationId xmlns:a16="http://schemas.microsoft.com/office/drawing/2014/main" id="{FCBC6163-E1F3-6EDB-CCCB-BD7FAC87D310}"/>
              </a:ext>
            </a:extLst>
          </p:cNvPr>
          <p:cNvSpPr txBox="1"/>
          <p:nvPr/>
        </p:nvSpPr>
        <p:spPr>
          <a:xfrm>
            <a:off x="1861389" y="4868005"/>
            <a:ext cx="1079362" cy="307777"/>
          </a:xfrm>
          <a:prstGeom prst="rect">
            <a:avLst/>
          </a:prstGeom>
          <a:noFill/>
        </p:spPr>
        <p:txBody>
          <a:bodyPr wrap="square" rtlCol="0">
            <a:spAutoFit/>
          </a:bodyPr>
          <a:lstStyle/>
          <a:p>
            <a:r>
              <a:rPr lang="en-US" sz="1400" dirty="0"/>
              <a:t>b)</a:t>
            </a:r>
            <a:endParaRPr lang="en-IN" sz="1400" dirty="0"/>
          </a:p>
        </p:txBody>
      </p:sp>
      <p:sp>
        <p:nvSpPr>
          <p:cNvPr id="20" name="TextBox 19">
            <a:extLst>
              <a:ext uri="{FF2B5EF4-FFF2-40B4-BE49-F238E27FC236}">
                <a16:creationId xmlns:a16="http://schemas.microsoft.com/office/drawing/2014/main" id="{AB692E24-BE9D-9356-6C1B-81CF69640100}"/>
              </a:ext>
            </a:extLst>
          </p:cNvPr>
          <p:cNvSpPr txBox="1"/>
          <p:nvPr/>
        </p:nvSpPr>
        <p:spPr>
          <a:xfrm>
            <a:off x="3709547" y="3029879"/>
            <a:ext cx="1161319" cy="307777"/>
          </a:xfrm>
          <a:prstGeom prst="rect">
            <a:avLst/>
          </a:prstGeom>
          <a:noFill/>
        </p:spPr>
        <p:txBody>
          <a:bodyPr wrap="square" rtlCol="0">
            <a:spAutoFit/>
          </a:bodyPr>
          <a:lstStyle/>
          <a:p>
            <a:r>
              <a:rPr lang="en-US" sz="1400" dirty="0"/>
              <a:t>c)</a:t>
            </a:r>
            <a:endParaRPr lang="en-IN" sz="1400" dirty="0"/>
          </a:p>
        </p:txBody>
      </p:sp>
      <p:sp>
        <p:nvSpPr>
          <p:cNvPr id="21" name="TextBox 20">
            <a:extLst>
              <a:ext uri="{FF2B5EF4-FFF2-40B4-BE49-F238E27FC236}">
                <a16:creationId xmlns:a16="http://schemas.microsoft.com/office/drawing/2014/main" id="{2A0B2BBF-96CE-7E69-40B0-4BF8A631B369}"/>
              </a:ext>
            </a:extLst>
          </p:cNvPr>
          <p:cNvSpPr txBox="1"/>
          <p:nvPr/>
        </p:nvSpPr>
        <p:spPr>
          <a:xfrm>
            <a:off x="3655181" y="4906057"/>
            <a:ext cx="781581" cy="307777"/>
          </a:xfrm>
          <a:prstGeom prst="rect">
            <a:avLst/>
          </a:prstGeom>
          <a:noFill/>
        </p:spPr>
        <p:txBody>
          <a:bodyPr wrap="square" rtlCol="0">
            <a:spAutoFit/>
          </a:bodyPr>
          <a:lstStyle/>
          <a:p>
            <a:r>
              <a:rPr lang="en-US" sz="1400" dirty="0"/>
              <a:t>c)</a:t>
            </a:r>
            <a:endParaRPr lang="en-IN" sz="1400" dirty="0"/>
          </a:p>
        </p:txBody>
      </p:sp>
      <p:sp>
        <p:nvSpPr>
          <p:cNvPr id="22" name="TextBox 21">
            <a:extLst>
              <a:ext uri="{FF2B5EF4-FFF2-40B4-BE49-F238E27FC236}">
                <a16:creationId xmlns:a16="http://schemas.microsoft.com/office/drawing/2014/main" id="{75145DEE-C997-E355-B4E6-B120D8BD7667}"/>
              </a:ext>
            </a:extLst>
          </p:cNvPr>
          <p:cNvSpPr txBox="1"/>
          <p:nvPr/>
        </p:nvSpPr>
        <p:spPr>
          <a:xfrm>
            <a:off x="5615261" y="1083799"/>
            <a:ext cx="1056515" cy="307777"/>
          </a:xfrm>
          <a:prstGeom prst="rect">
            <a:avLst/>
          </a:prstGeom>
          <a:noFill/>
        </p:spPr>
        <p:txBody>
          <a:bodyPr wrap="square" rtlCol="0">
            <a:spAutoFit/>
          </a:bodyPr>
          <a:lstStyle/>
          <a:p>
            <a:r>
              <a:rPr lang="en-US" sz="1400" dirty="0"/>
              <a:t>d)</a:t>
            </a:r>
            <a:endParaRPr lang="en-IN" sz="1400" dirty="0"/>
          </a:p>
        </p:txBody>
      </p:sp>
      <p:sp>
        <p:nvSpPr>
          <p:cNvPr id="23" name="TextBox 22">
            <a:extLst>
              <a:ext uri="{FF2B5EF4-FFF2-40B4-BE49-F238E27FC236}">
                <a16:creationId xmlns:a16="http://schemas.microsoft.com/office/drawing/2014/main" id="{9A754076-EB35-DE38-B587-FC51C4D62989}"/>
              </a:ext>
            </a:extLst>
          </p:cNvPr>
          <p:cNvSpPr txBox="1"/>
          <p:nvPr/>
        </p:nvSpPr>
        <p:spPr>
          <a:xfrm>
            <a:off x="5611820" y="3121223"/>
            <a:ext cx="1250187" cy="307777"/>
          </a:xfrm>
          <a:prstGeom prst="rect">
            <a:avLst/>
          </a:prstGeom>
          <a:noFill/>
        </p:spPr>
        <p:txBody>
          <a:bodyPr wrap="square" rtlCol="0">
            <a:spAutoFit/>
          </a:bodyPr>
          <a:lstStyle/>
          <a:p>
            <a:r>
              <a:rPr lang="en-US" sz="1400" dirty="0"/>
              <a:t>d)</a:t>
            </a:r>
            <a:endParaRPr lang="en-IN" sz="1400" dirty="0"/>
          </a:p>
        </p:txBody>
      </p:sp>
      <p:sp>
        <p:nvSpPr>
          <p:cNvPr id="24" name="TextBox 23">
            <a:extLst>
              <a:ext uri="{FF2B5EF4-FFF2-40B4-BE49-F238E27FC236}">
                <a16:creationId xmlns:a16="http://schemas.microsoft.com/office/drawing/2014/main" id="{D56A2360-CA55-82D8-C559-E9068BBED2B7}"/>
              </a:ext>
            </a:extLst>
          </p:cNvPr>
          <p:cNvSpPr txBox="1"/>
          <p:nvPr/>
        </p:nvSpPr>
        <p:spPr>
          <a:xfrm>
            <a:off x="5577608" y="4906057"/>
            <a:ext cx="792088" cy="307777"/>
          </a:xfrm>
          <a:prstGeom prst="rect">
            <a:avLst/>
          </a:prstGeom>
          <a:noFill/>
        </p:spPr>
        <p:txBody>
          <a:bodyPr wrap="square" rtlCol="0">
            <a:spAutoFit/>
          </a:bodyPr>
          <a:lstStyle/>
          <a:p>
            <a:r>
              <a:rPr lang="en-US" sz="1400" dirty="0"/>
              <a:t>d)</a:t>
            </a:r>
            <a:endParaRPr lang="en-IN" sz="1400" dirty="0"/>
          </a:p>
        </p:txBody>
      </p:sp>
      <p:sp>
        <p:nvSpPr>
          <p:cNvPr id="25" name="TextBox 24">
            <a:extLst>
              <a:ext uri="{FF2B5EF4-FFF2-40B4-BE49-F238E27FC236}">
                <a16:creationId xmlns:a16="http://schemas.microsoft.com/office/drawing/2014/main" id="{3764F51D-FFCB-80B6-88CA-8CF7A0A5559D}"/>
              </a:ext>
            </a:extLst>
          </p:cNvPr>
          <p:cNvSpPr txBox="1"/>
          <p:nvPr/>
        </p:nvSpPr>
        <p:spPr>
          <a:xfrm>
            <a:off x="7827769" y="1192475"/>
            <a:ext cx="840052" cy="307777"/>
          </a:xfrm>
          <a:prstGeom prst="rect">
            <a:avLst/>
          </a:prstGeom>
          <a:noFill/>
        </p:spPr>
        <p:txBody>
          <a:bodyPr wrap="square" rtlCol="0">
            <a:spAutoFit/>
          </a:bodyPr>
          <a:lstStyle/>
          <a:p>
            <a:r>
              <a:rPr lang="en-US" sz="1400" dirty="0"/>
              <a:t>e)</a:t>
            </a:r>
            <a:endParaRPr lang="en-IN" sz="1400" dirty="0"/>
          </a:p>
        </p:txBody>
      </p:sp>
      <p:sp>
        <p:nvSpPr>
          <p:cNvPr id="26" name="TextBox 25">
            <a:extLst>
              <a:ext uri="{FF2B5EF4-FFF2-40B4-BE49-F238E27FC236}">
                <a16:creationId xmlns:a16="http://schemas.microsoft.com/office/drawing/2014/main" id="{F029D6C6-D541-DECC-AA83-05B08CBEF738}"/>
              </a:ext>
            </a:extLst>
          </p:cNvPr>
          <p:cNvSpPr txBox="1"/>
          <p:nvPr/>
        </p:nvSpPr>
        <p:spPr>
          <a:xfrm>
            <a:off x="7895625" y="3132141"/>
            <a:ext cx="858909" cy="307777"/>
          </a:xfrm>
          <a:prstGeom prst="rect">
            <a:avLst/>
          </a:prstGeom>
          <a:noFill/>
        </p:spPr>
        <p:txBody>
          <a:bodyPr wrap="square" rtlCol="0">
            <a:spAutoFit/>
          </a:bodyPr>
          <a:lstStyle/>
          <a:p>
            <a:r>
              <a:rPr lang="en-US" sz="1400" dirty="0"/>
              <a:t>e)</a:t>
            </a:r>
            <a:endParaRPr lang="en-IN" sz="1400" dirty="0"/>
          </a:p>
        </p:txBody>
      </p:sp>
      <p:sp>
        <p:nvSpPr>
          <p:cNvPr id="27" name="TextBox 26">
            <a:extLst>
              <a:ext uri="{FF2B5EF4-FFF2-40B4-BE49-F238E27FC236}">
                <a16:creationId xmlns:a16="http://schemas.microsoft.com/office/drawing/2014/main" id="{00117B18-CC97-959F-C48F-7B7A4F8A784F}"/>
              </a:ext>
            </a:extLst>
          </p:cNvPr>
          <p:cNvSpPr txBox="1"/>
          <p:nvPr/>
        </p:nvSpPr>
        <p:spPr>
          <a:xfrm>
            <a:off x="7774355" y="5024311"/>
            <a:ext cx="662614" cy="307777"/>
          </a:xfrm>
          <a:prstGeom prst="rect">
            <a:avLst/>
          </a:prstGeom>
          <a:noFill/>
        </p:spPr>
        <p:txBody>
          <a:bodyPr wrap="square" rtlCol="0">
            <a:spAutoFit/>
          </a:bodyPr>
          <a:lstStyle/>
          <a:p>
            <a:r>
              <a:rPr lang="en-US" sz="1400" dirty="0"/>
              <a:t>e)</a:t>
            </a:r>
            <a:endParaRPr lang="en-IN" sz="1400" dirty="0"/>
          </a:p>
        </p:txBody>
      </p:sp>
    </p:spTree>
    <p:extLst>
      <p:ext uri="{BB962C8B-B14F-4D97-AF65-F5344CB8AC3E}">
        <p14:creationId xmlns:p14="http://schemas.microsoft.com/office/powerpoint/2010/main" val="3489983294"/>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E2842-485B-A1BA-74A8-3079DADFFA4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435B471-CC7E-7CB9-A4D6-FB503C8052EA}"/>
              </a:ext>
            </a:extLst>
          </p:cNvPr>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US" smtClean="0"/>
              <a:t>43</a:t>
            </a:fld>
            <a:endParaRPr lang="en-US"/>
          </a:p>
        </p:txBody>
      </p:sp>
      <p:sp>
        <p:nvSpPr>
          <p:cNvPr id="4" name="Google Shape;125;p3">
            <a:extLst>
              <a:ext uri="{FF2B5EF4-FFF2-40B4-BE49-F238E27FC236}">
                <a16:creationId xmlns:a16="http://schemas.microsoft.com/office/drawing/2014/main" id="{67F9DACA-35DE-941A-CCEE-D335FBEB8971}"/>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ct val="0"/>
              </a:spcBef>
              <a:spcAft>
                <a:spcPct val="0"/>
              </a:spcAft>
              <a:buClr>
                <a:srgbClr val="000000"/>
              </a:buClr>
              <a:buSzPts val="2400"/>
              <a:buFont typeface="Arial"/>
              <a:buNone/>
            </a:pPr>
            <a:r>
              <a:rPr lang="en-US" sz="2400" b="1" i="0" u="none" strike="noStrike" cap="none">
                <a:solidFill>
                  <a:srgbClr val="000000"/>
                </a:solidFill>
                <a:latin typeface="Montserrat"/>
                <a:ea typeface="Montserrat"/>
                <a:cs typeface="Montserrat"/>
                <a:sym typeface="Montserrat"/>
              </a:rPr>
              <a:t>Contribution</a:t>
            </a:r>
            <a:endParaRPr lang="en-US" sz="1400" b="0" i="0" u="none" strike="noStrike" cap="none">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5951DA8A-453F-9B13-3160-FA60A7CB42E6}"/>
              </a:ext>
            </a:extLst>
          </p:cNvPr>
          <p:cNvSpPr txBox="1"/>
          <p:nvPr/>
        </p:nvSpPr>
        <p:spPr>
          <a:xfrm>
            <a:off x="452284" y="788096"/>
            <a:ext cx="4635604" cy="57357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rtl="0">
              <a:lnSpc>
                <a:spcPct val="100000"/>
              </a:lnSpc>
              <a:spcBef>
                <a:spcPct val="0"/>
              </a:spcBef>
              <a:spcAft>
                <a:spcPct val="0"/>
              </a:spcAft>
              <a:buNone/>
            </a:pPr>
            <a:r>
              <a:rPr lang="en-IN" b="1" dirty="0">
                <a:latin typeface="Verdana" panose="020B0604030504040204" pitchFamily="34" charset="0"/>
                <a:ea typeface="Verdana" panose="020B0604030504040204" pitchFamily="34" charset="0"/>
              </a:rPr>
              <a:t>Team Progress and Movement</a:t>
            </a:r>
          </a:p>
          <a:p>
            <a:pPr marL="0" marR="0" lvl="0" indent="0" rtl="0">
              <a:lnSpc>
                <a:spcPct val="100000"/>
              </a:lnSpc>
              <a:spcBef>
                <a:spcPct val="0"/>
              </a:spcBef>
              <a:spcAft>
                <a:spcPct val="0"/>
              </a:spcAft>
              <a:buNone/>
            </a:pPr>
            <a:endParaRPr lang="en-IN" b="1" dirty="0">
              <a:latin typeface="Verdana" panose="020B0604030504040204" pitchFamily="34" charset="0"/>
              <a:ea typeface="Verdana" panose="020B0604030504040204" pitchFamily="34" charset="0"/>
            </a:endParaRPr>
          </a:p>
          <a:p>
            <a:pPr marL="285750" marR="0" lvl="0" indent="-285750" algn="just" rtl="0">
              <a:lnSpc>
                <a:spcPct val="150000"/>
              </a:lnSpc>
              <a:spcBef>
                <a:spcPct val="0"/>
              </a:spcBef>
              <a:spcAft>
                <a:spcPct val="0"/>
              </a:spcAft>
              <a:buFont typeface="Arial" pitchFamily="34" charset="0"/>
              <a:buChar char="•"/>
            </a:pPr>
            <a:r>
              <a:rPr lang="en-US" sz="1600" dirty="0">
                <a:latin typeface="Verdana" panose="020B0604030504040204" pitchFamily="34" charset="0"/>
                <a:ea typeface="Verdana" panose="020B0604030504040204" pitchFamily="34" charset="0"/>
              </a:rPr>
              <a:t>Our team efficiently worked step by step from scratch, implementing Sobel and Canny edge detection techniques using MATLAB, enhancing image quality, segmenting diseased areas through K-means clustering and Otsu’s thresholding, and collaboratively refining our methods to develop a comprehensive plant disease detection system.</a:t>
            </a:r>
            <a:endParaRPr lang="en-IN" sz="1600" dirty="0">
              <a:latin typeface="Verdana" panose="020B0604030504040204" pitchFamily="34" charset="0"/>
              <a:ea typeface="Verdana" panose="020B0604030504040204" pitchFamily="34" charset="0"/>
            </a:endParaRPr>
          </a:p>
          <a:p>
            <a:pPr marR="0" lvl="0" algn="just" rtl="0">
              <a:lnSpc>
                <a:spcPct val="150000"/>
              </a:lnSpc>
              <a:spcBef>
                <a:spcPct val="0"/>
              </a:spcBef>
              <a:spcAft>
                <a:spcPct val="0"/>
              </a:spcAft>
            </a:pPr>
            <a:endParaRPr lang="en-IN" sz="1600" dirty="0">
              <a:latin typeface="Verdana" panose="020B0604030504040204" pitchFamily="34" charset="0"/>
              <a:ea typeface="Verdana" panose="020B0604030504040204" pitchFamily="34" charset="0"/>
            </a:endParaRPr>
          </a:p>
          <a:p>
            <a:pPr marR="0" lvl="0" algn="just" rtl="0">
              <a:lnSpc>
                <a:spcPct val="150000"/>
              </a:lnSpc>
              <a:spcBef>
                <a:spcPct val="0"/>
              </a:spcBef>
              <a:spcAft>
                <a:spcPct val="0"/>
              </a:spcAft>
            </a:pPr>
            <a:endParaRPr lang="en-IN" sz="1600" dirty="0">
              <a:latin typeface="Verdana" panose="020B0604030504040204" pitchFamily="34" charset="0"/>
              <a:ea typeface="Verdana" panose="020B0604030504040204" pitchFamily="34" charset="0"/>
            </a:endParaRPr>
          </a:p>
          <a:p>
            <a:pPr marL="285750" marR="0" lvl="0" indent="-285750" rtl="0">
              <a:lnSpc>
                <a:spcPct val="100000"/>
              </a:lnSpc>
              <a:spcBef>
                <a:spcPct val="0"/>
              </a:spcBef>
              <a:spcAft>
                <a:spcPct val="0"/>
              </a:spcAft>
              <a:buFont typeface="Arial"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ct val="0"/>
              </a:spcBef>
              <a:spcAft>
                <a:spcPct val="0"/>
              </a:spcAft>
              <a:buFont typeface="Arial" pitchFamily="34" charset="0"/>
              <a:buChar char="•"/>
            </a:pPr>
            <a:endParaRPr lang="en-IN" dirty="0">
              <a:latin typeface="Verdana" panose="020B0604030504040204" pitchFamily="34" charset="0"/>
              <a:ea typeface="Verdana" panose="020B0604030504040204" pitchFamily="34" charset="0"/>
            </a:endParaRPr>
          </a:p>
        </p:txBody>
      </p:sp>
      <p:sp>
        <p:nvSpPr>
          <p:cNvPr id="2" name="Google Shape;125;p3">
            <a:extLst>
              <a:ext uri="{FF2B5EF4-FFF2-40B4-BE49-F238E27FC236}">
                <a16:creationId xmlns:a16="http://schemas.microsoft.com/office/drawing/2014/main" id="{E154839C-B3E3-3A7B-9FDD-C49C18A4F130}"/>
              </a:ext>
            </a:extLst>
          </p:cNvPr>
          <p:cNvSpPr txBox="1"/>
          <p:nvPr/>
        </p:nvSpPr>
        <p:spPr>
          <a:xfrm>
            <a:off x="5375920" y="757114"/>
            <a:ext cx="6599772" cy="57357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rtl="0">
              <a:lnSpc>
                <a:spcPct val="100000"/>
              </a:lnSpc>
              <a:spcBef>
                <a:spcPct val="0"/>
              </a:spcBef>
              <a:spcAft>
                <a:spcPct val="0"/>
              </a:spcAft>
              <a:buNone/>
            </a:pPr>
            <a:r>
              <a:rPr lang="en-IN" b="1" dirty="0">
                <a:latin typeface="Verdana" panose="020B0604030504040204" pitchFamily="34" charset="0"/>
                <a:ea typeface="Verdana" panose="020B0604030504040204" pitchFamily="34" charset="0"/>
              </a:rPr>
              <a:t>Individual Contribution </a:t>
            </a:r>
          </a:p>
          <a:p>
            <a:pPr lvl="3"/>
            <a:r>
              <a:rPr lang="en-IN" dirty="0">
                <a:latin typeface="Verdana" panose="020B0604030504040204" pitchFamily="34" charset="0"/>
                <a:ea typeface="Verdana" panose="020B0604030504040204" pitchFamily="34" charset="0"/>
              </a:rPr>
              <a:t>Key contributions: </a:t>
            </a:r>
            <a:r>
              <a:rPr lang="en-IN" b="1" dirty="0">
                <a:latin typeface="Verdana" panose="020B0604030504040204" pitchFamily="34" charset="0"/>
                <a:ea typeface="Verdana" panose="020B0604030504040204" pitchFamily="34" charset="0"/>
              </a:rPr>
              <a:t>S.SAMEERA TASNEEM </a:t>
            </a:r>
          </a:p>
          <a:p>
            <a:pPr marL="285750" lvl="1" indent="-285750" algn="just">
              <a:lnSpc>
                <a:spcPct val="150000"/>
              </a:lnSpc>
              <a:buFont typeface="Arial" pitchFamily="34" charset="0"/>
              <a:buChar char="•"/>
            </a:pPr>
            <a:r>
              <a:rPr lang="en-US" dirty="0">
                <a:latin typeface="Verdana" panose="020B0604030504040204" pitchFamily="34" charset="0"/>
                <a:ea typeface="Verdana" panose="020B0604030504040204" pitchFamily="34" charset="0"/>
              </a:rPr>
              <a:t>Led the image preprocessing phase, focusing on enhancing image contrast and converting RGB images to grayscale. Developed the initial Otsu's thresholding method to detect diseased areas in plant leaves.</a:t>
            </a:r>
            <a:endParaRPr lang="en-IN" dirty="0">
              <a:latin typeface="Verdana" panose="020B0604030504040204" pitchFamily="34" charset="0"/>
              <a:ea typeface="Verdana" panose="020B0604030504040204" pitchFamily="34" charset="0"/>
            </a:endParaRPr>
          </a:p>
          <a:p>
            <a:pPr marL="285750" lvl="1" indent="-285750">
              <a:buFont typeface="Arial" pitchFamily="34" charset="0"/>
              <a:buChar char="•"/>
            </a:pPr>
            <a:endParaRPr lang="en-IN" dirty="0">
              <a:latin typeface="Verdana" panose="020B0604030504040204" pitchFamily="34" charset="0"/>
              <a:ea typeface="Verdana" panose="020B0604030504040204" pitchFamily="34" charset="0"/>
            </a:endParaRPr>
          </a:p>
          <a:p>
            <a:pPr lvl="3"/>
            <a:r>
              <a:rPr lang="en-IN" dirty="0">
                <a:latin typeface="Verdana" panose="020B0604030504040204" pitchFamily="34" charset="0"/>
                <a:ea typeface="Verdana" panose="020B0604030504040204" pitchFamily="34" charset="0"/>
              </a:rPr>
              <a:t>Key contributions: </a:t>
            </a:r>
            <a:r>
              <a:rPr lang="en-IN" b="1" dirty="0">
                <a:latin typeface="Verdana" panose="020B0604030504040204" pitchFamily="34" charset="0"/>
                <a:ea typeface="Verdana" panose="020B0604030504040204" pitchFamily="34" charset="0"/>
              </a:rPr>
              <a:t>SARAI SAI LOHITHA </a:t>
            </a:r>
          </a:p>
          <a:p>
            <a:pPr marL="285750" lvl="1" indent="-285750" algn="just">
              <a:lnSpc>
                <a:spcPct val="150000"/>
              </a:lnSpc>
              <a:buFont typeface="Arial" pitchFamily="34" charset="0"/>
              <a:buChar char="•"/>
            </a:pPr>
            <a:r>
              <a:rPr lang="en-US" dirty="0">
                <a:latin typeface="Verdana" panose="020B0604030504040204" pitchFamily="34" charset="0"/>
                <a:ea typeface="Verdana" panose="020B0604030504040204" pitchFamily="34" charset="0"/>
              </a:rPr>
              <a:t>Focused on implementing K-means clustering for effective segmentation of the diseased parts of the plant images. They analyzed the performance of both Otsu’s and K-means methods to determine the most effective approach for disease detection.</a:t>
            </a:r>
            <a:endParaRPr lang="en-IN" dirty="0">
              <a:latin typeface="Verdana" panose="020B0604030504040204" pitchFamily="34" charset="0"/>
              <a:ea typeface="Verdana" panose="020B0604030504040204" pitchFamily="34" charset="0"/>
            </a:endParaRPr>
          </a:p>
          <a:p>
            <a:pPr marR="0" lvl="0" algn="just" rtl="0">
              <a:lnSpc>
                <a:spcPct val="150000"/>
              </a:lnSpc>
              <a:spcBef>
                <a:spcPct val="0"/>
              </a:spcBef>
              <a:spcAft>
                <a:spcPct val="0"/>
              </a:spcAft>
            </a:pPr>
            <a:endParaRPr lang="en-IN" dirty="0">
              <a:latin typeface="Verdana" panose="020B0604030504040204" pitchFamily="34" charset="0"/>
              <a:ea typeface="Verdana" panose="020B0604030504040204" pitchFamily="34" charset="0"/>
            </a:endParaRPr>
          </a:p>
          <a:p>
            <a:pPr lvl="3"/>
            <a:r>
              <a:rPr lang="en-IN" dirty="0">
                <a:latin typeface="Verdana" panose="020B0604030504040204" pitchFamily="34" charset="0"/>
                <a:ea typeface="Verdana" panose="020B0604030504040204" pitchFamily="34" charset="0"/>
              </a:rPr>
              <a:t>Key contributions: </a:t>
            </a:r>
            <a:r>
              <a:rPr lang="en-IN" b="1" dirty="0">
                <a:latin typeface="Verdana" panose="020B0604030504040204" pitchFamily="34" charset="0"/>
                <a:ea typeface="Verdana" panose="020B0604030504040204" pitchFamily="34" charset="0"/>
              </a:rPr>
              <a:t>RAMIREDDY INDUMATHI</a:t>
            </a:r>
          </a:p>
          <a:p>
            <a:pPr marL="285750" lvl="1" indent="-285750" algn="just">
              <a:lnSpc>
                <a:spcPct val="150000"/>
              </a:lnSpc>
              <a:buFont typeface="Arial" pitchFamily="34" charset="0"/>
              <a:buChar char="•"/>
            </a:pPr>
            <a:r>
              <a:rPr lang="en-US" dirty="0">
                <a:latin typeface="Verdana" panose="020B0604030504040204" pitchFamily="34" charset="0"/>
                <a:ea typeface="Verdana" panose="020B0604030504040204" pitchFamily="34" charset="0"/>
              </a:rPr>
              <a:t>Concentrated on edge detection techniques, specifically the Sobel and Canny methods. They integrated the edge detection results into the overall analysis of plant health, providing critical insights for the final report.</a:t>
            </a:r>
            <a:endParaRPr lang="en-IN" dirty="0">
              <a:latin typeface="Verdana" panose="020B0604030504040204" pitchFamily="34" charset="0"/>
              <a:ea typeface="Verdana" panose="020B0604030504040204" pitchFamily="34" charset="0"/>
            </a:endParaRPr>
          </a:p>
          <a:p>
            <a:pPr marR="0" lvl="0" rtl="0">
              <a:lnSpc>
                <a:spcPct val="100000"/>
              </a:lnSpc>
              <a:spcBef>
                <a:spcPct val="0"/>
              </a:spcBef>
              <a:spcAft>
                <a:spcPct val="0"/>
              </a:spcAft>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427572946"/>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A98FA-4F35-C93F-73A2-485950D05BB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132046-4ACE-A1E3-4010-52881C9836A3}"/>
              </a:ext>
            </a:extLst>
          </p:cNvPr>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US" smtClean="0"/>
              <a:t>44</a:t>
            </a:fld>
            <a:endParaRPr lang="en-US"/>
          </a:p>
        </p:txBody>
      </p:sp>
      <p:sp>
        <p:nvSpPr>
          <p:cNvPr id="4" name="Google Shape;125;p3">
            <a:extLst>
              <a:ext uri="{FF2B5EF4-FFF2-40B4-BE49-F238E27FC236}">
                <a16:creationId xmlns:a16="http://schemas.microsoft.com/office/drawing/2014/main" id="{9BB43107-1A1B-029D-C73C-2126600571B2}"/>
              </a:ext>
            </a:extLst>
          </p:cNvPr>
          <p:cNvSpPr txBox="1"/>
          <p:nvPr/>
        </p:nvSpPr>
        <p:spPr>
          <a:xfrm>
            <a:off x="695400" y="260648"/>
            <a:ext cx="10515600" cy="49385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ct val="0"/>
              </a:spcBef>
              <a:spcAft>
                <a:spcPct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Conclusion &amp; Future Work</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8EB3901A-2C1A-A66B-C9AE-81E8FAFAB4FF}"/>
              </a:ext>
            </a:extLst>
          </p:cNvPr>
          <p:cNvSpPr txBox="1"/>
          <p:nvPr/>
        </p:nvSpPr>
        <p:spPr>
          <a:xfrm>
            <a:off x="432619" y="1122239"/>
            <a:ext cx="10271893" cy="245077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rtl="0">
              <a:lnSpc>
                <a:spcPct val="100000"/>
              </a:lnSpc>
              <a:spcBef>
                <a:spcPct val="0"/>
              </a:spcBef>
              <a:spcAft>
                <a:spcPct val="0"/>
              </a:spcAft>
              <a:buNone/>
            </a:pPr>
            <a:r>
              <a:rPr lang="en-IN" sz="1600" b="1" dirty="0">
                <a:latin typeface="Verdana" panose="020B0604030504040204" pitchFamily="34" charset="0"/>
                <a:ea typeface="Verdana" panose="020B0604030504040204" pitchFamily="34" charset="0"/>
              </a:rPr>
              <a:t>Summary and Conclusion </a:t>
            </a:r>
          </a:p>
          <a:p>
            <a:pPr marL="0" marR="0" lvl="0" indent="0" rtl="0">
              <a:lnSpc>
                <a:spcPct val="100000"/>
              </a:lnSpc>
              <a:spcBef>
                <a:spcPct val="0"/>
              </a:spcBef>
              <a:spcAft>
                <a:spcPct val="0"/>
              </a:spcAft>
              <a:buNone/>
            </a:pPr>
            <a:endParaRPr lang="en-IN" dirty="0">
              <a:latin typeface="Verdana" panose="020B0604030504040204" pitchFamily="34" charset="0"/>
              <a:ea typeface="Verdana" panose="020B0604030504040204" pitchFamily="34" charset="0"/>
            </a:endParaRPr>
          </a:p>
          <a:p>
            <a:pPr marL="285750" marR="0" lvl="0" indent="-285750" algn="just" rtl="0">
              <a:lnSpc>
                <a:spcPct val="150000"/>
              </a:lnSpc>
              <a:spcBef>
                <a:spcPct val="0"/>
              </a:spcBef>
              <a:spcAft>
                <a:spcPct val="0"/>
              </a:spcAft>
              <a:buFont typeface="Arial" pitchFamily="34" charset="0"/>
              <a:buChar char="•"/>
            </a:pPr>
            <a:r>
              <a:rPr lang="en-US" sz="1600" dirty="0">
                <a:latin typeface="Verdana" panose="020B0604030504040204" pitchFamily="34" charset="0"/>
                <a:ea typeface="Verdana" panose="020B0604030504040204" pitchFamily="34" charset="0"/>
              </a:rPr>
              <a:t>This project aimed to detect plant diseases through image processing in MATLAB. It involved enhancing tomato leaf images, applying Otsu's method and K-means clustering for segmentation, and using Sobel and Canny edge detection to identify diseased areas. The results showed effective differentiation between healthy and diseased regions, validating the approach and providing insights for future enhancements.</a:t>
            </a:r>
            <a:endParaRPr lang="en-IN" sz="1600" dirty="0">
              <a:latin typeface="Verdana" panose="020B0604030504040204" pitchFamily="34" charset="0"/>
              <a:ea typeface="Verdana" panose="020B0604030504040204" pitchFamily="34" charset="0"/>
            </a:endParaRPr>
          </a:p>
          <a:p>
            <a:pPr marR="0" lvl="0" rtl="0">
              <a:lnSpc>
                <a:spcPct val="100000"/>
              </a:lnSpc>
              <a:spcBef>
                <a:spcPct val="0"/>
              </a:spcBef>
              <a:spcAft>
                <a:spcPct val="0"/>
              </a:spcAft>
            </a:pPr>
            <a:endParaRPr lang="en-IN" dirty="0">
              <a:latin typeface="Verdana" panose="020B0604030504040204" pitchFamily="34" charset="0"/>
              <a:ea typeface="Verdana" panose="020B0604030504040204" pitchFamily="34" charset="0"/>
            </a:endParaRPr>
          </a:p>
          <a:p>
            <a:pPr marR="0" lvl="0" rtl="0">
              <a:lnSpc>
                <a:spcPct val="100000"/>
              </a:lnSpc>
              <a:spcBef>
                <a:spcPct val="0"/>
              </a:spcBef>
              <a:spcAft>
                <a:spcPct val="0"/>
              </a:spcAft>
            </a:pPr>
            <a:endParaRPr lang="en-IN" dirty="0">
              <a:latin typeface="Verdana" panose="020B0604030504040204" pitchFamily="34" charset="0"/>
              <a:ea typeface="Verdana" panose="020B0604030504040204" pitchFamily="34" charset="0"/>
            </a:endParaRPr>
          </a:p>
          <a:p>
            <a:pPr marR="0" lvl="0" rtl="0">
              <a:lnSpc>
                <a:spcPct val="100000"/>
              </a:lnSpc>
              <a:spcBef>
                <a:spcPct val="0"/>
              </a:spcBef>
              <a:spcAft>
                <a:spcPct val="0"/>
              </a:spcAft>
            </a:pPr>
            <a:endParaRPr lang="en-IN" dirty="0">
              <a:latin typeface="Verdana" panose="020B0604030504040204" pitchFamily="34" charset="0"/>
              <a:ea typeface="Verdana" panose="020B0604030504040204" pitchFamily="34" charset="0"/>
            </a:endParaRPr>
          </a:p>
        </p:txBody>
      </p:sp>
      <p:sp>
        <p:nvSpPr>
          <p:cNvPr id="7" name="TextBox 6">
            <a:extLst>
              <a:ext uri="{FF2B5EF4-FFF2-40B4-BE49-F238E27FC236}">
                <a16:creationId xmlns:a16="http://schemas.microsoft.com/office/drawing/2014/main" id="{7CBC81E1-0CC8-F318-CF4F-DDA64DDE4D23}"/>
              </a:ext>
            </a:extLst>
          </p:cNvPr>
          <p:cNvSpPr txBox="1"/>
          <p:nvPr/>
        </p:nvSpPr>
        <p:spPr>
          <a:xfrm>
            <a:off x="335361" y="3483366"/>
            <a:ext cx="8352928" cy="3508653"/>
          </a:xfrm>
          <a:prstGeom prst="rect">
            <a:avLst/>
          </a:prstGeom>
          <a:noFill/>
        </p:spPr>
        <p:txBody>
          <a:bodyPr wrap="square" rtlCol="0">
            <a:spAutoFit/>
          </a:bodyPr>
          <a:lstStyle/>
          <a:p>
            <a:r>
              <a:rPr lang="en-IN" sz="1800" b="1" dirty="0">
                <a:latin typeface="Verdana" panose="020B0604030504040204" pitchFamily="34" charset="0"/>
                <a:ea typeface="Verdana" panose="020B0604030504040204" pitchFamily="34" charset="0"/>
              </a:rPr>
              <a:t>Future Work</a:t>
            </a:r>
          </a:p>
          <a:p>
            <a:endParaRPr lang="en-IN" b="1" dirty="0">
              <a:latin typeface="Verdana" panose="020B0604030504040204" pitchFamily="34" charset="0"/>
              <a:ea typeface="Verdana" panose="020B0604030504040204" pitchFamily="34" charset="0"/>
            </a:endParaRPr>
          </a:p>
          <a:p>
            <a:pPr marL="285750" indent="-285750" algn="just">
              <a:lnSpc>
                <a:spcPct val="150000"/>
              </a:lnSpc>
              <a:buFont typeface="Arial" panose="020B0604020202020204" pitchFamily="34" charset="0"/>
              <a:buChar char="•"/>
            </a:pPr>
            <a:r>
              <a:rPr lang="en-US" sz="1600" dirty="0">
                <a:latin typeface="Verdana" panose="020B0604030504040204" pitchFamily="34" charset="0"/>
                <a:ea typeface="Verdana" panose="020B0604030504040204" pitchFamily="34" charset="0"/>
              </a:rPr>
              <a:t>In the next phase, we plan to implement the image processing techniques developed, specifically Otsu’s and K-means methods for plant disease detection, on the </a:t>
            </a:r>
            <a:r>
              <a:rPr lang="en-US" sz="1600" b="1" dirty="0">
                <a:latin typeface="Verdana" panose="020B0604030504040204" pitchFamily="34" charset="0"/>
                <a:ea typeface="Verdana" panose="020B0604030504040204" pitchFamily="34" charset="0"/>
              </a:rPr>
              <a:t>Zynq 7000 SoC </a:t>
            </a:r>
            <a:r>
              <a:rPr lang="en-US" sz="1600" dirty="0">
                <a:latin typeface="Verdana" panose="020B0604030504040204" pitchFamily="34" charset="0"/>
                <a:ea typeface="Verdana" panose="020B0604030504040204" pitchFamily="34" charset="0"/>
              </a:rPr>
              <a:t>using </a:t>
            </a:r>
            <a:r>
              <a:rPr lang="en-US" sz="1600" dirty="0" err="1">
                <a:latin typeface="Verdana" panose="020B0604030504040204" pitchFamily="34" charset="0"/>
                <a:ea typeface="Verdana" panose="020B0604030504040204" pitchFamily="34" charset="0"/>
              </a:rPr>
              <a:t>Vivado</a:t>
            </a:r>
            <a:r>
              <a:rPr lang="en-US" sz="1600" dirty="0">
                <a:latin typeface="Verdana" panose="020B0604030504040204" pitchFamily="34" charset="0"/>
                <a:ea typeface="Verdana" panose="020B0604030504040204" pitchFamily="34" charset="0"/>
              </a:rPr>
              <a:t>. This will enable real-time data processing directly on the device, enhancing the efficiency of disease detection in agricultural applications. We will also optimize the algorithms for better performance and explore additional machine learning techniques to improve the accuracy and robustness of our system.</a:t>
            </a:r>
            <a:endParaRPr lang="en-IN" sz="1600" dirty="0">
              <a:latin typeface="Verdana" panose="020B0604030504040204" pitchFamily="34" charset="0"/>
              <a:ea typeface="Verdana" panose="020B0604030504040204" pitchFamily="34" charset="0"/>
            </a:endParaRPr>
          </a:p>
          <a:p>
            <a:endParaRPr lang="en-IN" dirty="0"/>
          </a:p>
        </p:txBody>
      </p:sp>
      <p:pic>
        <p:nvPicPr>
          <p:cNvPr id="1026" name="Picture 2" descr="Zynq-7000 SoC ZC702 Evaluation Kit - AMD / Xilinx | Mouser">
            <a:extLst>
              <a:ext uri="{FF2B5EF4-FFF2-40B4-BE49-F238E27FC236}">
                <a16:creationId xmlns:a16="http://schemas.microsoft.com/office/drawing/2014/main" id="{B8A07649-36FC-6C05-AA42-695EF1B023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6387" y="3922893"/>
            <a:ext cx="3865612" cy="2724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7826158"/>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p:nvPr/>
        </p:nvSpPr>
        <p:spPr>
          <a:xfrm>
            <a:off x="4072466" y="3303027"/>
            <a:ext cx="4072467" cy="769441"/>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ct val="0"/>
              </a:spcBef>
              <a:spcAft>
                <a:spcPct val="0"/>
              </a:spcAft>
              <a:buClr>
                <a:srgbClr val="000000"/>
              </a:buClr>
              <a:buSzPts val="4400"/>
              <a:buFont typeface="Arial"/>
              <a:buNone/>
            </a:pPr>
            <a:r>
              <a:rPr lang="en-US" sz="4400" b="0" i="0" u="none" strike="noStrike" cap="none">
                <a:solidFill>
                  <a:srgbClr val="DF2A36"/>
                </a:solidFill>
                <a:latin typeface="Arial"/>
                <a:ea typeface="Arial"/>
                <a:cs typeface="Arial"/>
                <a:sym typeface="Arial"/>
              </a:rPr>
              <a:t>THANK YOU</a:t>
            </a:r>
            <a:endParaRPr sz="4400" b="0" i="0" u="none" strike="noStrike" cap="none">
              <a:solidFill>
                <a:srgbClr val="DF2A36"/>
              </a:solidFill>
              <a:latin typeface="Arial"/>
              <a:ea typeface="Arial"/>
              <a:cs typeface="Arial"/>
              <a:sym typeface="Arial"/>
            </a:endParaRPr>
          </a:p>
        </p:txBody>
      </p:sp>
      <p:pic>
        <p:nvPicPr>
          <p:cNvPr id="231" name="Google Shape;231;p35"/>
          <p:cNvPicPr preferRelativeResize="0"/>
          <p:nvPr/>
        </p:nvPicPr>
        <p:blipFill>
          <a:blip r:embed="rId3">
            <a:alphaModFix/>
          </a:blip>
          <a:srcRect l="22326" t="32664" r="11837" b="35102"/>
          <a:stretch>
            <a:fillRect/>
          </a:stretch>
        </p:blipFill>
        <p:spPr>
          <a:xfrm>
            <a:off x="262467" y="258234"/>
            <a:ext cx="1504951" cy="423333"/>
          </a:xfrm>
          <a:prstGeom prst="rect">
            <a:avLst/>
          </a:prstGeom>
          <a:noFill/>
          <a:ln>
            <a:noFill/>
          </a:ln>
        </p:spPr>
      </p:pic>
      <p:grpSp>
        <p:nvGrpSpPr>
          <p:cNvPr id="232" name="Google Shape;232;p35"/>
          <p:cNvGrpSpPr/>
          <p:nvPr/>
        </p:nvGrpSpPr>
        <p:grpSpPr>
          <a:xfrm>
            <a:off x="11856720" y="1182857"/>
            <a:ext cx="223520" cy="990718"/>
            <a:chOff x="11856720" y="140636"/>
            <a:chExt cx="223520" cy="990718"/>
          </a:xfrm>
        </p:grpSpPr>
        <p:grpSp>
          <p:nvGrpSpPr>
            <p:cNvPr id="233" name="Google Shape;233;p35"/>
            <p:cNvGrpSpPr/>
            <p:nvPr/>
          </p:nvGrpSpPr>
          <p:grpSpPr>
            <a:xfrm>
              <a:off x="11856720" y="660278"/>
              <a:ext cx="223520" cy="471076"/>
              <a:chOff x="9734551" y="3138055"/>
              <a:chExt cx="2457449" cy="1328450"/>
            </a:xfrm>
          </p:grpSpPr>
          <p:sp>
            <p:nvSpPr>
              <p:cNvPr id="234" name="Google Shape;234;p35"/>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ct val="0"/>
                  </a:spcBef>
                  <a:spcAft>
                    <a:spcPct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235" name="Google Shape;235;p35"/>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ct val="0"/>
                  </a:spcBef>
                  <a:spcAft>
                    <a:spcPct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236" name="Google Shape;236;p35"/>
            <p:cNvGrpSpPr/>
            <p:nvPr/>
          </p:nvGrpSpPr>
          <p:grpSpPr>
            <a:xfrm>
              <a:off x="11856720" y="140636"/>
              <a:ext cx="223520" cy="471076"/>
              <a:chOff x="9734551" y="3138055"/>
              <a:chExt cx="2457449" cy="1328450"/>
            </a:xfrm>
          </p:grpSpPr>
          <p:sp>
            <p:nvSpPr>
              <p:cNvPr id="237" name="Google Shape;237;p35"/>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ct val="0"/>
                  </a:spcBef>
                  <a:spcAft>
                    <a:spcPct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238" name="Google Shape;238;p35"/>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ct val="0"/>
                  </a:spcBef>
                  <a:spcAft>
                    <a:spcPct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239" name="Google Shape;239;p35"/>
          <p:cNvPicPr preferRelativeResize="0"/>
          <p:nvPr/>
        </p:nvPicPr>
        <p:blipFill>
          <a:blip r:embed="rId4">
            <a:alphaModFix/>
          </a:blip>
          <a:stretch>
            <a:fillRect/>
          </a:stretch>
        </p:blipFill>
        <p:spPr>
          <a:xfrm>
            <a:off x="7829549" y="2637368"/>
            <a:ext cx="4931834" cy="4931834"/>
          </a:xfrm>
          <a:prstGeom prst="rect">
            <a:avLst/>
          </a:prstGeom>
          <a:noFill/>
          <a:ln>
            <a:noFill/>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0"/>
                                        </p:tgtEl>
                                        <p:attrNameLst>
                                          <p:attrName>style.visibility</p:attrName>
                                        </p:attrNameLst>
                                      </p:cBhvr>
                                      <p:to>
                                        <p:strVal val="visible"/>
                                      </p:to>
                                    </p:set>
                                    <p:animEffect transition="in" filter="fade">
                                      <p:cBhvr>
                                        <p:cTn id="7"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C1A4BF-DE42-3A8B-AF4B-B413947BE5A1}"/>
              </a:ext>
            </a:extLst>
          </p:cNvPr>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US" smtClean="0"/>
              <a:t>5</a:t>
            </a:fld>
            <a:endParaRPr lang="en-US"/>
          </a:p>
        </p:txBody>
      </p:sp>
      <p:sp>
        <p:nvSpPr>
          <p:cNvPr id="8" name="TextBox 7">
            <a:extLst>
              <a:ext uri="{FF2B5EF4-FFF2-40B4-BE49-F238E27FC236}">
                <a16:creationId xmlns:a16="http://schemas.microsoft.com/office/drawing/2014/main" id="{B93C2A3C-E1DB-D409-4C65-8E1C9FABE660}"/>
              </a:ext>
            </a:extLst>
          </p:cNvPr>
          <p:cNvSpPr txBox="1"/>
          <p:nvPr/>
        </p:nvSpPr>
        <p:spPr>
          <a:xfrm>
            <a:off x="544285" y="1023258"/>
            <a:ext cx="11277600" cy="5016758"/>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800" b="1" dirty="0"/>
              <a:t>ABSTRACT</a:t>
            </a:r>
            <a:r>
              <a:rPr lang="en-US" dirty="0"/>
              <a:t> </a:t>
            </a:r>
          </a:p>
          <a:p>
            <a:pPr algn="just"/>
            <a:endParaRPr lang="en-US" dirty="0"/>
          </a:p>
          <a:p>
            <a:pPr algn="just"/>
            <a:r>
              <a:rPr lang="en-US" sz="1600" dirty="0"/>
              <a:t>Plant diseases are a serious threat to agricultural productivity since they can have an impact on crop quality and quantity. Worldwide, millions of tons of crops are lost each year due to various plant diseases, leading to economic losses and food security concerns. Traditional methods for managing plant discases include chemical treatments, crop rotation, and the use of discase resistant crop varieties. However, these measures have limitations, such as environmental impact, the emergence of resistant pathogens, and the time required for developing resistant varieties. To mitigate these losses, a real-time, computer vision-based system for detecting plant illnesses is proposed. This system aims to accurately identify two forms of diseases in plant leaves under various illumination conditions, leveraging the Xilinx ZYNQ SoC FPGA for implementation. The FPGA's low latency performance and parallel processing capabilities make it ideal for real-time applications, enabling rapid processing of high-resolution images and accurate disease detection., thus ensuring timely intervention and minimizing crop loss. The computational complexity and time demand of computer vision applications are addressed by the FPGA's powerful parallel processing and low latency performance. To further enhance the project, edge Al technology will be integrated, allowing the system to process and analyze data directly on devices at the network's edge. This reduces the need for constant connectivity to centralized servers, speeds up reaction times, and increases system resilience and dependability in various field conditions. The FPGA-based real-time plant disease detection system, enhanced by edge AI, offers an accurate and efficient solution to protect agricultural productivity and paves the way for advancements in smart agriculture.</a:t>
            </a:r>
          </a:p>
          <a:p>
            <a:pPr algn="just"/>
            <a:r>
              <a:rPr lang="en-US" sz="1600" dirty="0"/>
              <a:t> </a:t>
            </a:r>
          </a:p>
          <a:p>
            <a:pPr algn="just"/>
            <a:r>
              <a:rPr lang="en-IN" sz="1600" b="1" i="1" dirty="0">
                <a:latin typeface="Book Antiqua" panose="02040602050305030304" pitchFamily="18" charset="0"/>
              </a:rPr>
              <a:t>Keywords: Plant diseases, Xilinx ZYNQ SoC FPGA, Crop loss minimization, Edge AI technology, Smart agriculture. </a:t>
            </a:r>
          </a:p>
        </p:txBody>
      </p:sp>
    </p:spTree>
    <p:extLst>
      <p:ext uri="{BB962C8B-B14F-4D97-AF65-F5344CB8AC3E}">
        <p14:creationId xmlns:p14="http://schemas.microsoft.com/office/powerpoint/2010/main" val="151950766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4DA5A2-617E-E405-7689-618F0D1F3BB3}"/>
              </a:ext>
            </a:extLst>
          </p:cNvPr>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US" smtClean="0"/>
              <a:t>6</a:t>
            </a:fld>
            <a:endParaRPr lang="en-US"/>
          </a:p>
        </p:txBody>
      </p:sp>
      <p:sp>
        <p:nvSpPr>
          <p:cNvPr id="8" name="TextBox 7">
            <a:extLst>
              <a:ext uri="{FF2B5EF4-FFF2-40B4-BE49-F238E27FC236}">
                <a16:creationId xmlns:a16="http://schemas.microsoft.com/office/drawing/2014/main" id="{340B44A1-725F-B4C0-B130-3EFD16ED01EA}"/>
              </a:ext>
            </a:extLst>
          </p:cNvPr>
          <p:cNvSpPr txBox="1"/>
          <p:nvPr/>
        </p:nvSpPr>
        <p:spPr>
          <a:xfrm>
            <a:off x="473725" y="837284"/>
            <a:ext cx="10873648" cy="2105705"/>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15000"/>
              </a:lnSpc>
              <a:spcAft>
                <a:spcPts val="800"/>
              </a:spcAf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Literature Survey:</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The detection of plant diseases is a critical aspect of agricultural management, as early diagnosis can prevent significant crop losses and ensure food security. Various studies have explored the use of image processing and machine learning techniques for automated plant disease detection, focusing on different crops and methods. This literature survey reviews several key studies, highlights their methodologies, and identifies research gaps.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graphicFrame>
        <p:nvGraphicFramePr>
          <p:cNvPr id="11" name="Table 10">
            <a:extLst>
              <a:ext uri="{FF2B5EF4-FFF2-40B4-BE49-F238E27FC236}">
                <a16:creationId xmlns:a16="http://schemas.microsoft.com/office/drawing/2014/main" id="{4C972FAF-BABA-B553-9A40-4AF8D3A257F2}"/>
              </a:ext>
            </a:extLst>
          </p:cNvPr>
          <p:cNvGraphicFramePr>
            <a:graphicFrameLocks noGrp="1"/>
          </p:cNvGraphicFramePr>
          <p:nvPr>
            <p:extLst>
              <p:ext uri="{D42A27DB-BD31-4B8C-83A1-F6EECF244321}">
                <p14:modId xmlns:p14="http://schemas.microsoft.com/office/powerpoint/2010/main" val="4001372473"/>
              </p:ext>
            </p:extLst>
          </p:nvPr>
        </p:nvGraphicFramePr>
        <p:xfrm>
          <a:off x="659175" y="3140968"/>
          <a:ext cx="10981441" cy="2761664"/>
        </p:xfrm>
        <a:graphic>
          <a:graphicData uri="http://schemas.openxmlformats.org/drawingml/2006/table">
            <a:tbl>
              <a:tblPr firstRow="1" firstCol="1" bandRow="1">
                <a:tableStyleId>{487C13AC-C4EB-4B75-A16E-F28B5C2F6171}</a:tableStyleId>
              </a:tblPr>
              <a:tblGrid>
                <a:gridCol w="728352">
                  <a:extLst>
                    <a:ext uri="{9D8B030D-6E8A-4147-A177-3AD203B41FA5}">
                      <a16:colId xmlns:a16="http://schemas.microsoft.com/office/drawing/2014/main" val="2760323640"/>
                    </a:ext>
                  </a:extLst>
                </a:gridCol>
                <a:gridCol w="1622474">
                  <a:extLst>
                    <a:ext uri="{9D8B030D-6E8A-4147-A177-3AD203B41FA5}">
                      <a16:colId xmlns:a16="http://schemas.microsoft.com/office/drawing/2014/main" val="27266593"/>
                    </a:ext>
                  </a:extLst>
                </a:gridCol>
                <a:gridCol w="1958159">
                  <a:extLst>
                    <a:ext uri="{9D8B030D-6E8A-4147-A177-3AD203B41FA5}">
                      <a16:colId xmlns:a16="http://schemas.microsoft.com/office/drawing/2014/main" val="2384297771"/>
                    </a:ext>
                  </a:extLst>
                </a:gridCol>
                <a:gridCol w="2394341">
                  <a:extLst>
                    <a:ext uri="{9D8B030D-6E8A-4147-A177-3AD203B41FA5}">
                      <a16:colId xmlns:a16="http://schemas.microsoft.com/office/drawing/2014/main" val="3711177662"/>
                    </a:ext>
                  </a:extLst>
                </a:gridCol>
                <a:gridCol w="2158118">
                  <a:extLst>
                    <a:ext uri="{9D8B030D-6E8A-4147-A177-3AD203B41FA5}">
                      <a16:colId xmlns:a16="http://schemas.microsoft.com/office/drawing/2014/main" val="712244749"/>
                    </a:ext>
                  </a:extLst>
                </a:gridCol>
                <a:gridCol w="2119997">
                  <a:extLst>
                    <a:ext uri="{9D8B030D-6E8A-4147-A177-3AD203B41FA5}">
                      <a16:colId xmlns:a16="http://schemas.microsoft.com/office/drawing/2014/main" val="1967940465"/>
                    </a:ext>
                  </a:extLst>
                </a:gridCol>
              </a:tblGrid>
              <a:tr h="399834">
                <a:tc>
                  <a:txBody>
                    <a:bodyPr/>
                    <a:lstStyle/>
                    <a:p>
                      <a:pPr>
                        <a:lnSpc>
                          <a:spcPct val="115000"/>
                        </a:lnSpc>
                        <a:spcAft>
                          <a:spcPts val="800"/>
                        </a:spcAft>
                      </a:pPr>
                      <a:r>
                        <a:rPr lang="en-IN" sz="2000" b="1" kern="100">
                          <a:effectLst/>
                          <a:latin typeface="Calibri" panose="020F0502020204030204" pitchFamily="34" charset="0"/>
                          <a:ea typeface="Calibri" panose="020F0502020204030204" pitchFamily="34" charset="0"/>
                          <a:cs typeface="Times New Roman" panose="02020603050405020304" pitchFamily="18" charset="0"/>
                        </a:rPr>
                        <a:t>S.NO</a:t>
                      </a:r>
                    </a:p>
                  </a:txBody>
                  <a:tcPr marL="68580" marR="68580" marT="0" marB="0"/>
                </a:tc>
                <a:tc>
                  <a:txBody>
                    <a:bodyPr/>
                    <a:lstStyle/>
                    <a:p>
                      <a:pPr>
                        <a:lnSpc>
                          <a:spcPct val="115000"/>
                        </a:lnSpc>
                        <a:spcAft>
                          <a:spcPts val="800"/>
                        </a:spcAft>
                      </a:pPr>
                      <a:r>
                        <a:rPr lang="en-IN" sz="2000" b="1" kern="100">
                          <a:effectLst/>
                        </a:rPr>
                        <a:t>Title</a:t>
                      </a:r>
                      <a:endParaRPr lang="en-IN" sz="20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n-IN" sz="2000" b="1" kern="100">
                          <a:effectLst/>
                        </a:rPr>
                        <a:t>Methodology</a:t>
                      </a:r>
                      <a:endParaRPr lang="en-IN" sz="20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n-IN" sz="2000" b="1" kern="100">
                          <a:effectLst/>
                        </a:rPr>
                        <a:t>Significance</a:t>
                      </a:r>
                      <a:endParaRPr lang="en-IN" sz="20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n-IN" sz="2000" b="1" kern="100">
                          <a:effectLst/>
                        </a:rPr>
                        <a:t>Research Gaps</a:t>
                      </a:r>
                      <a:endParaRPr lang="en-IN" sz="20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n-IN" sz="2000" b="1" dirty="0"/>
                        <a:t>Diseases</a:t>
                      </a:r>
                      <a:endParaRPr lang="en-IN" sz="20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00132929"/>
                  </a:ext>
                </a:extLst>
              </a:tr>
              <a:tr h="2361830">
                <a:tc>
                  <a:txBody>
                    <a:bodyPr/>
                    <a:lstStyle/>
                    <a:p>
                      <a:pPr>
                        <a:lnSpc>
                          <a:spcPct val="115000"/>
                        </a:lnSpc>
                        <a:spcAft>
                          <a:spcPts val="800"/>
                        </a:spcAft>
                      </a:pPr>
                      <a:r>
                        <a:rPr lang="en-IN" sz="1600" kern="100">
                          <a:effectLst/>
                        </a:rPr>
                        <a:t>1</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n-US" sz="1600" dirty="0"/>
                        <a:t>Automated Leaf Disease Detection Using ZYNQ FPGA with CNN Acceleration (2023)</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800"/>
                        </a:spcAft>
                      </a:pPr>
                      <a:r>
                        <a:rPr lang="en-US" sz="1600" dirty="0"/>
                        <a:t>Designed a CNN-based leaf disease detection system using the ZYNQ FPGA to accelerate the convolution operations for real-time analysis.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n-US" sz="1600" dirty="0"/>
                        <a:t>Enhances the accuracy and speed of disease detection while keeping power consumption low, suitable for remote agricultural areas.</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n-US" sz="1600" dirty="0"/>
                        <a:t>Focuses on leaf diseases only, and scalability for multi-crop environments or integration with IoT systems is not addressed.</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n-IN" sz="1600" dirty="0" err="1"/>
                        <a:t>Cercospora</a:t>
                      </a:r>
                      <a:r>
                        <a:rPr lang="en-IN" sz="1600" dirty="0"/>
                        <a:t> leaf spot, black rot, mosaic virus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25546047"/>
                  </a:ext>
                </a:extLst>
              </a:tr>
            </a:tbl>
          </a:graphicData>
        </a:graphic>
      </p:graphicFrame>
    </p:spTree>
    <p:extLst>
      <p:ext uri="{BB962C8B-B14F-4D97-AF65-F5344CB8AC3E}">
        <p14:creationId xmlns:p14="http://schemas.microsoft.com/office/powerpoint/2010/main" val="12262333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F721E5F-B233-8A7D-5C9C-A24454333A4A}"/>
              </a:ext>
            </a:extLst>
          </p:cNvPr>
          <p:cNvSpPr>
            <a:spLocks noGrp="1"/>
          </p:cNvSpPr>
          <p:nvPr>
            <p:ph type="sldNum" idx="12"/>
          </p:nvPr>
        </p:nvSpPr>
        <p:spPr>
          <a:xfrm>
            <a:off x="9448800" y="6492875"/>
            <a:ext cx="2743200" cy="365125"/>
          </a:xfrm>
        </p:spPr>
        <p:txBody>
          <a:bodyPr/>
          <a:lstStyle/>
          <a:p>
            <a:pPr marL="0" lvl="0" indent="0" algn="r" rtl="0">
              <a:spcBef>
                <a:spcPct val="0"/>
              </a:spcBef>
              <a:spcAft>
                <a:spcPct val="0"/>
              </a:spcAft>
              <a:buNone/>
            </a:pPr>
            <a:fld id="{00000000-1234-1234-1234-123412341234}" type="slidenum">
              <a:rPr lang="en-US" smtClean="0"/>
              <a:t>7</a:t>
            </a:fld>
            <a:endParaRPr lang="en-US"/>
          </a:p>
        </p:txBody>
      </p:sp>
      <p:graphicFrame>
        <p:nvGraphicFramePr>
          <p:cNvPr id="4" name="Table 3">
            <a:extLst>
              <a:ext uri="{FF2B5EF4-FFF2-40B4-BE49-F238E27FC236}">
                <a16:creationId xmlns:a16="http://schemas.microsoft.com/office/drawing/2014/main" id="{26884AD6-C8E0-0F22-BFF0-EA4A320BE87A}"/>
              </a:ext>
            </a:extLst>
          </p:cNvPr>
          <p:cNvGraphicFramePr>
            <a:graphicFrameLocks noGrp="1"/>
          </p:cNvGraphicFramePr>
          <p:nvPr>
            <p:extLst>
              <p:ext uri="{D42A27DB-BD31-4B8C-83A1-F6EECF244321}">
                <p14:modId xmlns:p14="http://schemas.microsoft.com/office/powerpoint/2010/main" val="1941059812"/>
              </p:ext>
            </p:extLst>
          </p:nvPr>
        </p:nvGraphicFramePr>
        <p:xfrm>
          <a:off x="440675" y="965664"/>
          <a:ext cx="11149069" cy="5590922"/>
        </p:xfrm>
        <a:graphic>
          <a:graphicData uri="http://schemas.openxmlformats.org/drawingml/2006/table">
            <a:tbl>
              <a:tblPr firstRow="1" firstCol="1" bandRow="1">
                <a:tableStyleId>{487C13AC-C4EB-4B75-A16E-F28B5C2F6171}</a:tableStyleId>
              </a:tblPr>
              <a:tblGrid>
                <a:gridCol w="736911">
                  <a:extLst>
                    <a:ext uri="{9D8B030D-6E8A-4147-A177-3AD203B41FA5}">
                      <a16:colId xmlns:a16="http://schemas.microsoft.com/office/drawing/2014/main" val="3456700555"/>
                    </a:ext>
                  </a:extLst>
                </a:gridCol>
                <a:gridCol w="1641542">
                  <a:extLst>
                    <a:ext uri="{9D8B030D-6E8A-4147-A177-3AD203B41FA5}">
                      <a16:colId xmlns:a16="http://schemas.microsoft.com/office/drawing/2014/main" val="1647455648"/>
                    </a:ext>
                  </a:extLst>
                </a:gridCol>
                <a:gridCol w="1981174">
                  <a:extLst>
                    <a:ext uri="{9D8B030D-6E8A-4147-A177-3AD203B41FA5}">
                      <a16:colId xmlns:a16="http://schemas.microsoft.com/office/drawing/2014/main" val="1651793540"/>
                    </a:ext>
                  </a:extLst>
                </a:gridCol>
                <a:gridCol w="2422480">
                  <a:extLst>
                    <a:ext uri="{9D8B030D-6E8A-4147-A177-3AD203B41FA5}">
                      <a16:colId xmlns:a16="http://schemas.microsoft.com/office/drawing/2014/main" val="368984474"/>
                    </a:ext>
                  </a:extLst>
                </a:gridCol>
                <a:gridCol w="2183481">
                  <a:extLst>
                    <a:ext uri="{9D8B030D-6E8A-4147-A177-3AD203B41FA5}">
                      <a16:colId xmlns:a16="http://schemas.microsoft.com/office/drawing/2014/main" val="272016715"/>
                    </a:ext>
                  </a:extLst>
                </a:gridCol>
                <a:gridCol w="2183481">
                  <a:extLst>
                    <a:ext uri="{9D8B030D-6E8A-4147-A177-3AD203B41FA5}">
                      <a16:colId xmlns:a16="http://schemas.microsoft.com/office/drawing/2014/main" val="2340145407"/>
                    </a:ext>
                  </a:extLst>
                </a:gridCol>
              </a:tblGrid>
              <a:tr h="2722352">
                <a:tc>
                  <a:txBody>
                    <a:bodyPr/>
                    <a:lstStyle/>
                    <a:p>
                      <a:pPr>
                        <a:lnSpc>
                          <a:spcPct val="115000"/>
                        </a:lnSpc>
                        <a:spcAft>
                          <a:spcPts val="800"/>
                        </a:spcAft>
                      </a:pPr>
                      <a:r>
                        <a:rPr lang="en-IN" sz="1600" kern="100">
                          <a:effectLst/>
                        </a:rPr>
                        <a:t>2</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6215" marR="66215" marT="0" marB="0"/>
                </a:tc>
                <a:tc>
                  <a:txBody>
                    <a:bodyPr/>
                    <a:lstStyle/>
                    <a:p>
                      <a:pPr>
                        <a:lnSpc>
                          <a:spcPct val="115000"/>
                        </a:lnSpc>
                        <a:spcAft>
                          <a:spcPts val="800"/>
                        </a:spcAft>
                      </a:pPr>
                      <a:r>
                        <a:rPr lang="en-US" sz="1600" dirty="0"/>
                        <a:t>Real-Time Image Processing on FPGA for Crop Disease Detection (2022)</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6215" marR="66215" marT="0" marB="0"/>
                </a:tc>
                <a:tc>
                  <a:txBody>
                    <a:bodyPr/>
                    <a:lstStyle/>
                    <a:p>
                      <a:pPr>
                        <a:lnSpc>
                          <a:spcPct val="115000"/>
                        </a:lnSpc>
                        <a:spcAft>
                          <a:spcPts val="800"/>
                        </a:spcAft>
                      </a:pPr>
                      <a:r>
                        <a:rPr lang="en-US" sz="1600" dirty="0"/>
                        <a:t>The system leverages the ZYNQ SoC to perform real-time image processing for disease detection in crops, employing OpenCV and hardware accelerators.</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6215" marR="66215" marT="0" marB="0"/>
                </a:tc>
                <a:tc>
                  <a:txBody>
                    <a:bodyPr/>
                    <a:lstStyle/>
                    <a:p>
                      <a:pPr>
                        <a:lnSpc>
                          <a:spcPct val="115000"/>
                        </a:lnSpc>
                        <a:spcAft>
                          <a:spcPts val="800"/>
                        </a:spcAft>
                      </a:pPr>
                      <a:r>
                        <a:rPr lang="en-US" sz="1600" dirty="0"/>
                        <a:t>Highlights the potential for real-time, large-scale deployment in agricultural fields due to the speed of hardware-accelerated image processing techniques on the FPGA.</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6215" marR="66215" marT="0" marB="0"/>
                </a:tc>
                <a:tc>
                  <a:txBody>
                    <a:bodyPr/>
                    <a:lstStyle/>
                    <a:p>
                      <a:pPr>
                        <a:lnSpc>
                          <a:spcPct val="115000"/>
                        </a:lnSpc>
                        <a:spcAft>
                          <a:spcPts val="800"/>
                        </a:spcAft>
                      </a:pPr>
                      <a:r>
                        <a:rPr lang="en-US" sz="1600" dirty="0"/>
                        <a:t>Lacks the use of advanced AI models for better disease recognition and is not tested on diverse plant species and disease categories.</a:t>
                      </a:r>
                      <a:endParaRPr lang="en-IN" sz="1400" kern="100" dirty="0">
                        <a:effectLst/>
                      </a:endParaRPr>
                    </a:p>
                  </a:txBody>
                  <a:tcPr marL="66215" marR="66215" marT="0" marB="0"/>
                </a:tc>
                <a:tc>
                  <a:txBody>
                    <a:bodyPr/>
                    <a:lstStyle/>
                    <a:p>
                      <a:pPr>
                        <a:lnSpc>
                          <a:spcPct val="115000"/>
                        </a:lnSpc>
                        <a:spcAft>
                          <a:spcPts val="800"/>
                        </a:spcAft>
                      </a:pPr>
                      <a:r>
                        <a:rPr lang="en-US" sz="1600" dirty="0"/>
                        <a:t>Anthracnose, fusarium wilt, leaf blight</a:t>
                      </a:r>
                      <a:endParaRPr lang="en-IN" sz="1600" kern="100" dirty="0">
                        <a:effectLst/>
                      </a:endParaRPr>
                    </a:p>
                  </a:txBody>
                  <a:tcPr marL="66215" marR="66215" marT="0" marB="0"/>
                </a:tc>
                <a:extLst>
                  <a:ext uri="{0D108BD9-81ED-4DB2-BD59-A6C34878D82A}">
                    <a16:rowId xmlns:a16="http://schemas.microsoft.com/office/drawing/2014/main" val="1015167281"/>
                  </a:ext>
                </a:extLst>
              </a:tr>
              <a:tr h="2767335">
                <a:tc>
                  <a:txBody>
                    <a:bodyPr/>
                    <a:lstStyle/>
                    <a:p>
                      <a:pPr>
                        <a:lnSpc>
                          <a:spcPct val="115000"/>
                        </a:lnSpc>
                        <a:spcAft>
                          <a:spcPts val="800"/>
                        </a:spcAft>
                      </a:pPr>
                      <a:r>
                        <a:rPr lang="en-IN" sz="1600" kern="100">
                          <a:effectLst/>
                        </a:rPr>
                        <a:t> </a:t>
                      </a:r>
                      <a:endParaRPr lang="en-IN" sz="1400" kern="100">
                        <a:effectLst/>
                      </a:endParaRPr>
                    </a:p>
                    <a:p>
                      <a:pPr>
                        <a:lnSpc>
                          <a:spcPct val="107000"/>
                        </a:lnSpc>
                        <a:spcAft>
                          <a:spcPts val="800"/>
                        </a:spcAft>
                      </a:pPr>
                      <a:r>
                        <a:rPr lang="en-IN" sz="1600" kern="100">
                          <a:effectLst/>
                        </a:rPr>
                        <a:t> </a:t>
                      </a:r>
                      <a:endParaRPr lang="en-IN" sz="1400" kern="100">
                        <a:effectLst/>
                      </a:endParaRPr>
                    </a:p>
                    <a:p>
                      <a:pPr>
                        <a:lnSpc>
                          <a:spcPct val="107000"/>
                        </a:lnSpc>
                        <a:spcAft>
                          <a:spcPts val="800"/>
                        </a:spcAft>
                      </a:pPr>
                      <a:r>
                        <a:rPr lang="en-IN" sz="1600" kern="100">
                          <a:effectLst/>
                        </a:rPr>
                        <a:t>3</a:t>
                      </a:r>
                      <a:endParaRPr lang="en-IN" sz="1400" kern="100">
                        <a:effectLst/>
                      </a:endParaRPr>
                    </a:p>
                    <a:p>
                      <a:pPr>
                        <a:lnSpc>
                          <a:spcPct val="107000"/>
                        </a:lnSpc>
                        <a:spcAft>
                          <a:spcPts val="800"/>
                        </a:spcAft>
                      </a:pPr>
                      <a:r>
                        <a:rPr lang="en-IN" sz="1600" kern="100">
                          <a:effectLst/>
                        </a:rPr>
                        <a:t> </a:t>
                      </a:r>
                      <a:endParaRPr lang="en-IN" sz="1400" kern="100">
                        <a:effectLst/>
                      </a:endParaRPr>
                    </a:p>
                    <a:p>
                      <a:pPr>
                        <a:lnSpc>
                          <a:spcPct val="107000"/>
                        </a:lnSpc>
                        <a:spcAft>
                          <a:spcPts val="800"/>
                        </a:spcAft>
                      </a:pPr>
                      <a:r>
                        <a:rPr lang="en-IN" sz="1600" kern="100">
                          <a:effectLst/>
                        </a:rPr>
                        <a:t> </a:t>
                      </a:r>
                      <a:endParaRPr lang="en-IN" sz="1400" kern="100">
                        <a:effectLst/>
                      </a:endParaRPr>
                    </a:p>
                    <a:p>
                      <a:pPr>
                        <a:lnSpc>
                          <a:spcPct val="107000"/>
                        </a:lnSpc>
                        <a:spcAft>
                          <a:spcPts val="800"/>
                        </a:spcAft>
                      </a:pPr>
                      <a:r>
                        <a:rPr lang="en-IN" sz="1600" kern="100">
                          <a:effectLst/>
                        </a:rPr>
                        <a:t> </a:t>
                      </a:r>
                      <a:endParaRPr lang="en-IN" sz="1400" kern="100">
                        <a:effectLst/>
                      </a:endParaRPr>
                    </a:p>
                    <a:p>
                      <a:pPr>
                        <a:lnSpc>
                          <a:spcPct val="107000"/>
                        </a:lnSpc>
                        <a:spcAft>
                          <a:spcPts val="800"/>
                        </a:spcAft>
                      </a:pPr>
                      <a:r>
                        <a:rPr lang="en-IN" sz="1600" kern="100">
                          <a:effectLst/>
                        </a:rPr>
                        <a:t> </a:t>
                      </a:r>
                      <a:endParaRPr lang="en-IN" sz="1400" kern="100">
                        <a:effectLst/>
                      </a:endParaRPr>
                    </a:p>
                    <a:p>
                      <a:pPr>
                        <a:lnSpc>
                          <a:spcPct val="107000"/>
                        </a:lnSpc>
                        <a:spcAft>
                          <a:spcPts val="800"/>
                        </a:spcAft>
                      </a:pPr>
                      <a:r>
                        <a:rPr lang="en-IN" sz="1600" kern="100">
                          <a:effectLst/>
                        </a:rPr>
                        <a:t> </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6215" marR="66215" marT="0" marB="0"/>
                </a:tc>
                <a:tc>
                  <a:txBody>
                    <a:bodyPr/>
                    <a:lstStyle/>
                    <a:p>
                      <a:pPr>
                        <a:lnSpc>
                          <a:spcPct val="115000"/>
                        </a:lnSpc>
                        <a:spcAft>
                          <a:spcPts val="800"/>
                        </a:spcAft>
                      </a:pPr>
                      <a:r>
                        <a:rPr lang="en-US" sz="1600" dirty="0"/>
                        <a:t>Implementation of Plant Disease Detection Using Deep Learning on FPGA (2021)</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6215" marR="66215" marT="0" marB="0"/>
                </a:tc>
                <a:tc>
                  <a:txBody>
                    <a:bodyPr/>
                    <a:lstStyle/>
                    <a:p>
                      <a:pPr>
                        <a:lnSpc>
                          <a:spcPct val="115000"/>
                        </a:lnSpc>
                        <a:spcAft>
                          <a:spcPts val="800"/>
                        </a:spcAft>
                      </a:pPr>
                      <a:r>
                        <a:rPr lang="en-US" sz="1600" dirty="0"/>
                        <a:t>Utilizes ZYNQ 7000 SoC to implement a CNN for plant disease detection. FPGA accelerates inference while the processing system handles control functions.</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6215" marR="66215" marT="0" marB="0"/>
                </a:tc>
                <a:tc>
                  <a:txBody>
                    <a:bodyPr/>
                    <a:lstStyle/>
                    <a:p>
                      <a:pPr>
                        <a:lnSpc>
                          <a:spcPct val="115000"/>
                        </a:lnSpc>
                        <a:spcAft>
                          <a:spcPts val="800"/>
                        </a:spcAft>
                      </a:pPr>
                      <a:r>
                        <a:rPr lang="en-US" sz="1600" dirty="0"/>
                        <a:t>Demonstrates the efficiency of FPGA-based systems in real-time plant disease detection, reducing latency compared to traditional processing platforms.</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6215" marR="66215" marT="0" marB="0"/>
                </a:tc>
                <a:tc>
                  <a:txBody>
                    <a:bodyPr/>
                    <a:lstStyle/>
                    <a:p>
                      <a:pPr>
                        <a:lnSpc>
                          <a:spcPct val="115000"/>
                        </a:lnSpc>
                        <a:spcAft>
                          <a:spcPts val="800"/>
                        </a:spcAft>
                      </a:pPr>
                      <a:r>
                        <a:rPr lang="en-US" sz="1600" dirty="0"/>
                        <a:t>Limited to common plant diseases; broader datasets and more advanced neural networks could improve detection accuracy and generalization</a:t>
                      </a:r>
                      <a:r>
                        <a:rPr lang="en-IN" sz="1600" kern="100" dirty="0">
                          <a:effectLst/>
                        </a:rPr>
                        <a:t>.</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6215" marR="66215" marT="0" marB="0"/>
                </a:tc>
                <a:tc>
                  <a:txBody>
                    <a:bodyPr/>
                    <a:lstStyle/>
                    <a:p>
                      <a:pPr>
                        <a:lnSpc>
                          <a:spcPct val="115000"/>
                        </a:lnSpc>
                        <a:spcAft>
                          <a:spcPts val="800"/>
                        </a:spcAft>
                      </a:pPr>
                      <a:r>
                        <a:rPr lang="en-US" sz="1600" dirty="0"/>
                        <a:t>Leaf blight, powdery mildew, bacterial spot</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6215" marR="66215" marT="0" marB="0"/>
                </a:tc>
                <a:extLst>
                  <a:ext uri="{0D108BD9-81ED-4DB2-BD59-A6C34878D82A}">
                    <a16:rowId xmlns:a16="http://schemas.microsoft.com/office/drawing/2014/main" val="1969500877"/>
                  </a:ext>
                </a:extLst>
              </a:tr>
            </a:tbl>
          </a:graphicData>
        </a:graphic>
      </p:graphicFrame>
    </p:spTree>
    <p:extLst>
      <p:ext uri="{BB962C8B-B14F-4D97-AF65-F5344CB8AC3E}">
        <p14:creationId xmlns:p14="http://schemas.microsoft.com/office/powerpoint/2010/main" val="216218027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3326DC7-530F-A5F7-1F95-DAC0E76B2DD0}"/>
              </a:ext>
            </a:extLst>
          </p:cNvPr>
          <p:cNvSpPr>
            <a:spLocks noGrp="1"/>
          </p:cNvSpPr>
          <p:nvPr>
            <p:ph type="sldNum" idx="12"/>
          </p:nvPr>
        </p:nvSpPr>
        <p:spPr>
          <a:xfrm>
            <a:off x="9446963" y="6492875"/>
            <a:ext cx="2743200" cy="365125"/>
          </a:xfrm>
        </p:spPr>
        <p:txBody>
          <a:bodyPr/>
          <a:lstStyle/>
          <a:p>
            <a:pPr marL="0" lvl="0" indent="0" algn="r" rtl="0">
              <a:spcBef>
                <a:spcPct val="0"/>
              </a:spcBef>
              <a:spcAft>
                <a:spcPct val="0"/>
              </a:spcAft>
              <a:buNone/>
            </a:pPr>
            <a:fld id="{00000000-1234-1234-1234-123412341234}" type="slidenum">
              <a:rPr lang="en-US" smtClean="0"/>
              <a:t>8</a:t>
            </a:fld>
            <a:endParaRPr lang="en-US"/>
          </a:p>
        </p:txBody>
      </p:sp>
      <p:graphicFrame>
        <p:nvGraphicFramePr>
          <p:cNvPr id="5" name="Table 4">
            <a:extLst>
              <a:ext uri="{FF2B5EF4-FFF2-40B4-BE49-F238E27FC236}">
                <a16:creationId xmlns:a16="http://schemas.microsoft.com/office/drawing/2014/main" id="{E3D92B78-10DD-3D6F-7AE8-E357DAEC3807}"/>
              </a:ext>
            </a:extLst>
          </p:cNvPr>
          <p:cNvGraphicFramePr>
            <a:graphicFrameLocks noGrp="1"/>
          </p:cNvGraphicFramePr>
          <p:nvPr>
            <p:extLst>
              <p:ext uri="{D42A27DB-BD31-4B8C-83A1-F6EECF244321}">
                <p14:modId xmlns:p14="http://schemas.microsoft.com/office/powerpoint/2010/main" val="1985891519"/>
              </p:ext>
            </p:extLst>
          </p:nvPr>
        </p:nvGraphicFramePr>
        <p:xfrm>
          <a:off x="637142" y="936435"/>
          <a:ext cx="10917714" cy="5442332"/>
        </p:xfrm>
        <a:graphic>
          <a:graphicData uri="http://schemas.openxmlformats.org/drawingml/2006/table">
            <a:tbl>
              <a:tblPr firstRow="1" firstCol="1" bandRow="1">
                <a:tableStyleId>{487C13AC-C4EB-4B75-A16E-F28B5C2F6171}</a:tableStyleId>
              </a:tblPr>
              <a:tblGrid>
                <a:gridCol w="721620">
                  <a:extLst>
                    <a:ext uri="{9D8B030D-6E8A-4147-A177-3AD203B41FA5}">
                      <a16:colId xmlns:a16="http://schemas.microsoft.com/office/drawing/2014/main" val="608047069"/>
                    </a:ext>
                  </a:extLst>
                </a:gridCol>
                <a:gridCol w="1607478">
                  <a:extLst>
                    <a:ext uri="{9D8B030D-6E8A-4147-A177-3AD203B41FA5}">
                      <a16:colId xmlns:a16="http://schemas.microsoft.com/office/drawing/2014/main" val="2792301853"/>
                    </a:ext>
                  </a:extLst>
                </a:gridCol>
                <a:gridCol w="1940061">
                  <a:extLst>
                    <a:ext uri="{9D8B030D-6E8A-4147-A177-3AD203B41FA5}">
                      <a16:colId xmlns:a16="http://schemas.microsoft.com/office/drawing/2014/main" val="3214392632"/>
                    </a:ext>
                  </a:extLst>
                </a:gridCol>
                <a:gridCol w="2372211">
                  <a:extLst>
                    <a:ext uri="{9D8B030D-6E8A-4147-A177-3AD203B41FA5}">
                      <a16:colId xmlns:a16="http://schemas.microsoft.com/office/drawing/2014/main" val="291518786"/>
                    </a:ext>
                  </a:extLst>
                </a:gridCol>
                <a:gridCol w="2138172">
                  <a:extLst>
                    <a:ext uri="{9D8B030D-6E8A-4147-A177-3AD203B41FA5}">
                      <a16:colId xmlns:a16="http://schemas.microsoft.com/office/drawing/2014/main" val="3784014677"/>
                    </a:ext>
                  </a:extLst>
                </a:gridCol>
                <a:gridCol w="2138172">
                  <a:extLst>
                    <a:ext uri="{9D8B030D-6E8A-4147-A177-3AD203B41FA5}">
                      <a16:colId xmlns:a16="http://schemas.microsoft.com/office/drawing/2014/main" val="2158076405"/>
                    </a:ext>
                  </a:extLst>
                </a:gridCol>
              </a:tblGrid>
              <a:tr h="2611757">
                <a:tc>
                  <a:txBody>
                    <a:bodyPr/>
                    <a:lstStyle/>
                    <a:p>
                      <a:pPr>
                        <a:lnSpc>
                          <a:spcPct val="115000"/>
                        </a:lnSpc>
                        <a:spcAft>
                          <a:spcPts val="800"/>
                        </a:spcAft>
                      </a:pPr>
                      <a:r>
                        <a:rPr lang="en-IN" sz="1600" kern="100">
                          <a:effectLst/>
                        </a:rPr>
                        <a:t>4</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n-US" sz="1600" dirty="0"/>
                        <a:t>Plant Disease Classification Using Edge AI on ZYNQ SoC (2020)</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n-US" sz="1600" dirty="0"/>
                        <a:t>Deployed a machine learning model on ZYNQ SoC using edge AI techniques. The focus was on classifying diseases from plant leaf images.</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n-US" sz="1600" dirty="0"/>
                        <a:t>Provides a low-power, high-performance solution for real-time classification of plant diseases at the edge, minimizing the need for cloud computation.</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n-US" sz="1600" dirty="0"/>
                        <a:t>Does not explore more complex plant diseases requiring multi-modal inputs (e.g., climate, soil data) to enhance decision-making.</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n-US" sz="1600" dirty="0"/>
                        <a:t>Late blight, early blight, leaf curl virus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03614212"/>
                  </a:ext>
                </a:extLst>
              </a:tr>
              <a:tr h="2830575">
                <a:tc>
                  <a:txBody>
                    <a:bodyPr/>
                    <a:lstStyle/>
                    <a:p>
                      <a:pPr>
                        <a:lnSpc>
                          <a:spcPct val="115000"/>
                        </a:lnSpc>
                        <a:spcAft>
                          <a:spcPts val="800"/>
                        </a:spcAft>
                      </a:pPr>
                      <a:r>
                        <a:rPr lang="en-IN" sz="1600" kern="100">
                          <a:effectLst/>
                        </a:rPr>
                        <a:t>5</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n-US" sz="1600" dirty="0"/>
                        <a:t>FPGA-Based Smart Agriculture System for Plant Disease Monitoring (2019)</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n-US" sz="1600" dirty="0"/>
                        <a:t>Developed an FPGA-based system using ZYNQ 7000 for real-time monitoring and early detection of plant diseases through image analysis and sensor data.</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n-US" sz="1600" dirty="0"/>
                        <a:t>Combines image processing and environmental sensors to create a more comprehensive disease detection system, offering scalability and faster response times in the field.</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n-US" sz="1600" dirty="0"/>
                        <a:t>Lack of integration with deep learning algorithms; relies on simpler image processing techniques which may limit accuracy for more challenging plant diseases.</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n-IN" sz="1600" dirty="0"/>
                        <a:t>Rust, downy mildew, leaf spot</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65285124"/>
                  </a:ext>
                </a:extLst>
              </a:tr>
            </a:tbl>
          </a:graphicData>
        </a:graphic>
      </p:graphicFrame>
    </p:spTree>
    <p:extLst>
      <p:ext uri="{BB962C8B-B14F-4D97-AF65-F5344CB8AC3E}">
        <p14:creationId xmlns:p14="http://schemas.microsoft.com/office/powerpoint/2010/main" val="126208923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EB49C59-E734-F4AA-FE75-D628ABC9EA9D}"/>
              </a:ext>
            </a:extLst>
          </p:cNvPr>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US" smtClean="0"/>
              <a:t>9</a:t>
            </a:fld>
            <a:endParaRPr lang="en-US"/>
          </a:p>
        </p:txBody>
      </p:sp>
      <p:sp>
        <p:nvSpPr>
          <p:cNvPr id="10" name="TextBox 9">
            <a:extLst>
              <a:ext uri="{FF2B5EF4-FFF2-40B4-BE49-F238E27FC236}">
                <a16:creationId xmlns:a16="http://schemas.microsoft.com/office/drawing/2014/main" id="{3B303B39-CBB5-6DF6-F66C-17B8C111EC93}"/>
              </a:ext>
            </a:extLst>
          </p:cNvPr>
          <p:cNvSpPr txBox="1"/>
          <p:nvPr/>
        </p:nvSpPr>
        <p:spPr>
          <a:xfrm>
            <a:off x="4494882" y="456248"/>
            <a:ext cx="2825254" cy="461665"/>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400" b="1"/>
              <a:t>BLOCK DIAGRAM</a:t>
            </a:r>
          </a:p>
        </p:txBody>
      </p:sp>
      <p:pic>
        <p:nvPicPr>
          <p:cNvPr id="2" name="Picture 1">
            <a:extLst>
              <a:ext uri="{FF2B5EF4-FFF2-40B4-BE49-F238E27FC236}">
                <a16:creationId xmlns:a16="http://schemas.microsoft.com/office/drawing/2014/main" id="{3405AC0A-AA51-9A35-CB5A-F9FB120EFA7B}"/>
              </a:ext>
            </a:extLst>
          </p:cNvPr>
          <p:cNvPicPr>
            <a:picLocks noChangeAspect="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1127448" y="1196752"/>
            <a:ext cx="10009112" cy="4968552"/>
          </a:xfrm>
          <a:prstGeom prst="rect">
            <a:avLst/>
          </a:prstGeom>
          <a:noFill/>
          <a:ln>
            <a:solidFill>
              <a:schemeClr val="tx1"/>
            </a:solidFill>
          </a:ln>
          <a:effectLst>
            <a:softEdge rad="0"/>
          </a:effectLst>
        </p:spPr>
      </p:pic>
    </p:spTree>
    <p:extLst>
      <p:ext uri="{BB962C8B-B14F-4D97-AF65-F5344CB8AC3E}">
        <p14:creationId xmlns:p14="http://schemas.microsoft.com/office/powerpoint/2010/main" val="2060671232"/>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29"/>
  <p:tag name="AS_OS" val="Unix 5.4.0.192"/>
  <p:tag name="AS_RELEASE_DATE" val="2024.02.14"/>
  <p:tag name="AS_TITLE" val="Aspose.Slides for .NET Standard 2.0"/>
  <p:tag name="AS_VERSION" val="24.2"/>
</p:tagLst>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694</TotalTime>
  <Words>5263</Words>
  <Application>Microsoft Office PowerPoint</Application>
  <PresentationFormat>Widescreen</PresentationFormat>
  <Paragraphs>524</Paragraphs>
  <Slides>45</Slides>
  <Notes>5</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45</vt:i4>
      </vt:variant>
    </vt:vector>
  </HeadingPairs>
  <TitlesOfParts>
    <vt:vector size="59" baseType="lpstr">
      <vt:lpstr>Calibri</vt:lpstr>
      <vt:lpstr>Fira Sans Extra Condensed Medium</vt:lpstr>
      <vt:lpstr>Book Antiqua</vt:lpstr>
      <vt:lpstr>Montserrat</vt:lpstr>
      <vt:lpstr>Arial</vt:lpstr>
      <vt:lpstr>Courier New</vt:lpstr>
      <vt:lpstr>Roboto</vt:lpstr>
      <vt:lpstr>Times New Roman</vt:lpstr>
      <vt:lpstr>Verdana</vt:lpstr>
      <vt:lpstr>ui-monospace</vt:lpstr>
      <vt:lpstr>Symbol</vt:lpstr>
      <vt:lpstr>ui-sans-serif</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When: Currently, we are in the image processing stage using MATLAB. After fine-tuning the detection methods, we’ll begin implementing them on the ZYNQ 7000 SoC hardware for real-time use in the next phase. This will allow us to monitor crops in real-time on farms.  How: The project starts by taking images of plant leaves. Then, the images are enhanced, and we use techniques like K-means clustering and Otsu’s method to identify diseased areas. After that, we perform edge detection using Sobel and Canny filters to outline the diseased parts. Statistics about the diseased areas are also collected. Once the image processing is optimized, the algorithms will be moved to the ZYNQ 7000 SoC to run on hardware, making the system faster and more efficient for real-time use in the field.  Refined Objective: To create an easy-to-use, real-time plant disease detection system that can help farmers quickly identify and manage crop diseases. The system will start with image processing techniques in MATLAB and later be moved to the ZYNQ 7000 SoC hardware for practical use in the field, ensuring better crop management and healthier plants.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Sameera shaik</dc:creator>
  <cp:lastModifiedBy>Sai Lohitha</cp:lastModifiedBy>
  <cp:revision>14</cp:revision>
  <cp:lastPrinted>2024-08-29T12:37:32Z</cp:lastPrinted>
  <dcterms:created xsi:type="dcterms:W3CDTF">2024-08-29T12:37:32Z</dcterms:created>
  <dcterms:modified xsi:type="dcterms:W3CDTF">2024-10-16T10:10:46Z</dcterms:modified>
</cp:coreProperties>
</file>